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9"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C5C9"/>
    <a:srgbClr val="E0B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09-17T12:20:11.841"/>
    <p1510:client id="{D80E0AED-F758-5466-1D53-53B8C8972C54}" v="12" dt="2026-09-17T12:18:32.2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hie Pellow" userId="S::spellow@stmarkallsaints.uk::1354cc12-5f0b-4325-84cd-af76fffd870c" providerId="AD" clId="Web-{00000000-0000-0000-0000-000000000000}"/>
    <pc:docChg chg="modSld">
      <pc:chgData name="Sophie Pellow" userId="S::spellow@stmarkallsaints.uk::1354cc12-5f0b-4325-84cd-af76fffd870c" providerId="AD" clId="Web-{00000000-0000-0000-0000-000000000000}" dt="2026-09-17T12:20:11.841" v="1"/>
      <pc:docMkLst>
        <pc:docMk/>
      </pc:docMkLst>
      <pc:sldChg chg="addSp delSp modSp">
        <pc:chgData name="Sophie Pellow" userId="S::spellow@stmarkallsaints.uk::1354cc12-5f0b-4325-84cd-af76fffd870c" providerId="AD" clId="Web-{00000000-0000-0000-0000-000000000000}" dt="2026-09-17T12:20:11.841" v="1"/>
        <pc:sldMkLst>
          <pc:docMk/>
          <pc:sldMk cId="3422919610" sldId="259"/>
        </pc:sldMkLst>
        <pc:spChg chg="add del mod">
          <ac:chgData name="Sophie Pellow" userId="S::spellow@stmarkallsaints.uk::1354cc12-5f0b-4325-84cd-af76fffd870c" providerId="AD" clId="Web-{00000000-0000-0000-0000-000000000000}" dt="2026-09-17T12:20:11.841" v="1"/>
          <ac:spMkLst>
            <pc:docMk/>
            <pc:sldMk cId="3422919610" sldId="259"/>
            <ac:spMk id="7" creationId="{E1E275E1-0B28-60B1-6E67-346368EC1683}"/>
          </ac:spMkLst>
        </pc:spChg>
        <pc:picChg chg="add del">
          <ac:chgData name="Sophie Pellow" userId="S::spellow@stmarkallsaints.uk::1354cc12-5f0b-4325-84cd-af76fffd870c" providerId="AD" clId="Web-{00000000-0000-0000-0000-000000000000}" dt="2026-09-17T12:20:11.841" v="1"/>
          <ac:picMkLst>
            <pc:docMk/>
            <pc:sldMk cId="3422919610" sldId="259"/>
            <ac:picMk id="9" creationId="{F71F34F9-03C7-4BAB-F561-6E38B1407E86}"/>
          </ac:picMkLst>
        </pc:picChg>
      </pc:sldChg>
    </pc:docChg>
  </pc:docChgLst>
  <pc:docChgLst>
    <pc:chgData name="Sophie Pellow" userId="S::spellow@stmarkallsaints.uk::1354cc12-5f0b-4325-84cd-af76fffd870c" providerId="AD" clId="Web-{B19F0E5E-E53E-59D0-477D-C9926A2A0435}"/>
    <pc:docChg chg="modSld">
      <pc:chgData name="Sophie Pellow" userId="S::spellow@stmarkallsaints.uk::1354cc12-5f0b-4325-84cd-af76fffd870c" providerId="AD" clId="Web-{B19F0E5E-E53E-59D0-477D-C9926A2A0435}" dt="2026-09-04T14:59:27.142" v="0" actId="20577"/>
      <pc:docMkLst>
        <pc:docMk/>
      </pc:docMkLst>
      <pc:sldChg chg="modSp">
        <pc:chgData name="Sophie Pellow" userId="S::spellow@stmarkallsaints.uk::1354cc12-5f0b-4325-84cd-af76fffd870c" providerId="AD" clId="Web-{B19F0E5E-E53E-59D0-477D-C9926A2A0435}" dt="2026-09-04T14:59:27.142" v="0" actId="20577"/>
        <pc:sldMkLst>
          <pc:docMk/>
          <pc:sldMk cId="2544547400" sldId="261"/>
        </pc:sldMkLst>
        <pc:spChg chg="mod">
          <ac:chgData name="Sophie Pellow" userId="S::spellow@stmarkallsaints.uk::1354cc12-5f0b-4325-84cd-af76fffd870c" providerId="AD" clId="Web-{B19F0E5E-E53E-59D0-477D-C9926A2A0435}" dt="2026-09-04T14:59:27.142" v="0" actId="20577"/>
          <ac:spMkLst>
            <pc:docMk/>
            <pc:sldMk cId="2544547400" sldId="261"/>
            <ac:spMk id="3" creationId="{557C15C8-B056-1826-1215-2F84C3F6B521}"/>
          </ac:spMkLst>
        </pc:spChg>
      </pc:sldChg>
    </pc:docChg>
  </pc:docChgLst>
  <pc:docChgLst>
    <pc:chgData name="Sophie Pellow" userId="S::spellow@stmarkallsaints.uk::1354cc12-5f0b-4325-84cd-af76fffd870c" providerId="AD" clId="Web-{357066AF-4F11-8523-7ACA-F8534C9CC3C7}"/>
    <pc:docChg chg="mod addSld modSld addMainMaster delMainMaster modMainMaster">
      <pc:chgData name="Sophie Pellow" userId="S::spellow@stmarkallsaints.uk::1354cc12-5f0b-4325-84cd-af76fffd870c" providerId="AD" clId="Web-{357066AF-4F11-8523-7ACA-F8534C9CC3C7}" dt="2026-09-03T16:28:15.880" v="800" actId="20577"/>
      <pc:docMkLst>
        <pc:docMk/>
      </pc:docMkLst>
      <pc:sldChg chg="modSp mod setBg modClrScheme chgLayout">
        <pc:chgData name="Sophie Pellow" userId="S::spellow@stmarkallsaints.uk::1354cc12-5f0b-4325-84cd-af76fffd870c" providerId="AD" clId="Web-{357066AF-4F11-8523-7ACA-F8534C9CC3C7}" dt="2026-09-03T16:14:37.244" v="37"/>
        <pc:sldMkLst>
          <pc:docMk/>
          <pc:sldMk cId="109857222" sldId="256"/>
        </pc:sldMkLst>
        <pc:spChg chg="mod ord">
          <ac:chgData name="Sophie Pellow" userId="S::spellow@stmarkallsaints.uk::1354cc12-5f0b-4325-84cd-af76fffd870c" providerId="AD" clId="Web-{357066AF-4F11-8523-7ACA-F8534C9CC3C7}" dt="2026-09-03T16:13:39.648" v="23" actId="20577"/>
          <ac:spMkLst>
            <pc:docMk/>
            <pc:sldMk cId="109857222" sldId="256"/>
            <ac:spMk id="2" creationId="{00000000-0000-0000-0000-000000000000}"/>
          </ac:spMkLst>
        </pc:spChg>
        <pc:spChg chg="mod ord">
          <ac:chgData name="Sophie Pellow" userId="S::spellow@stmarkallsaints.uk::1354cc12-5f0b-4325-84cd-af76fffd870c" providerId="AD" clId="Web-{357066AF-4F11-8523-7ACA-F8534C9CC3C7}" dt="2026-09-03T16:13:55.445" v="32" actId="20577"/>
          <ac:spMkLst>
            <pc:docMk/>
            <pc:sldMk cId="109857222" sldId="256"/>
            <ac:spMk id="3" creationId="{00000000-0000-0000-0000-000000000000}"/>
          </ac:spMkLst>
        </pc:spChg>
      </pc:sldChg>
      <pc:sldChg chg="addSp delSp modSp new mod">
        <pc:chgData name="Sophie Pellow" userId="S::spellow@stmarkallsaints.uk::1354cc12-5f0b-4325-84cd-af76fffd870c" providerId="AD" clId="Web-{357066AF-4F11-8523-7ACA-F8534C9CC3C7}" dt="2026-09-03T16:16:53.748" v="130" actId="1076"/>
        <pc:sldMkLst>
          <pc:docMk/>
          <pc:sldMk cId="2102779886" sldId="257"/>
        </pc:sldMkLst>
        <pc:spChg chg="mod">
          <ac:chgData name="Sophie Pellow" userId="S::spellow@stmarkallsaints.uk::1354cc12-5f0b-4325-84cd-af76fffd870c" providerId="AD" clId="Web-{357066AF-4F11-8523-7ACA-F8534C9CC3C7}" dt="2026-09-03T16:14:48.416" v="52" actId="20577"/>
          <ac:spMkLst>
            <pc:docMk/>
            <pc:sldMk cId="2102779886" sldId="257"/>
            <ac:spMk id="2" creationId="{D610F8CA-A89F-62AB-E448-20493EDED4D0}"/>
          </ac:spMkLst>
        </pc:spChg>
        <pc:spChg chg="mod">
          <ac:chgData name="Sophie Pellow" userId="S::spellow@stmarkallsaints.uk::1354cc12-5f0b-4325-84cd-af76fffd870c" providerId="AD" clId="Web-{357066AF-4F11-8523-7ACA-F8534C9CC3C7}" dt="2026-09-03T16:16:02.731" v="107" actId="20577"/>
          <ac:spMkLst>
            <pc:docMk/>
            <pc:sldMk cId="2102779886" sldId="257"/>
            <ac:spMk id="3" creationId="{AA60C56D-2E35-F686-8D44-DAF2519B7224}"/>
          </ac:spMkLst>
        </pc:spChg>
        <pc:picChg chg="add mod modCrop">
          <ac:chgData name="Sophie Pellow" userId="S::spellow@stmarkallsaints.uk::1354cc12-5f0b-4325-84cd-af76fffd870c" providerId="AD" clId="Web-{357066AF-4F11-8523-7ACA-F8534C9CC3C7}" dt="2026-09-03T16:16:05.012" v="108" actId="1076"/>
          <ac:picMkLst>
            <pc:docMk/>
            <pc:sldMk cId="2102779886" sldId="257"/>
            <ac:picMk id="8" creationId="{689D0DA9-61C6-5041-AF57-5F0FF9F87DD9}"/>
          </ac:picMkLst>
        </pc:picChg>
        <pc:picChg chg="add mod">
          <ac:chgData name="Sophie Pellow" userId="S::spellow@stmarkallsaints.uk::1354cc12-5f0b-4325-84cd-af76fffd870c" providerId="AD" clId="Web-{357066AF-4F11-8523-7ACA-F8534C9CC3C7}" dt="2026-09-03T16:16:53.748" v="130" actId="1076"/>
          <ac:picMkLst>
            <pc:docMk/>
            <pc:sldMk cId="2102779886" sldId="257"/>
            <ac:picMk id="15" creationId="{75B6142B-9438-CAD6-A86C-07E5809FC1BB}"/>
          </ac:picMkLst>
        </pc:picChg>
        <pc:picChg chg="add mod">
          <ac:chgData name="Sophie Pellow" userId="S::spellow@stmarkallsaints.uk::1354cc12-5f0b-4325-84cd-af76fffd870c" providerId="AD" clId="Web-{357066AF-4F11-8523-7ACA-F8534C9CC3C7}" dt="2026-09-03T16:16:51.045" v="129" actId="1076"/>
          <ac:picMkLst>
            <pc:docMk/>
            <pc:sldMk cId="2102779886" sldId="257"/>
            <ac:picMk id="16" creationId="{01CC5084-E26E-369E-23AD-E0F610BA53B4}"/>
          </ac:picMkLst>
        </pc:picChg>
      </pc:sldChg>
      <pc:sldChg chg="addSp delSp modSp new">
        <pc:chgData name="Sophie Pellow" userId="S::spellow@stmarkallsaints.uk::1354cc12-5f0b-4325-84cd-af76fffd870c" providerId="AD" clId="Web-{357066AF-4F11-8523-7ACA-F8534C9CC3C7}" dt="2026-09-03T16:18:31.970" v="234" actId="1076"/>
        <pc:sldMkLst>
          <pc:docMk/>
          <pc:sldMk cId="1503911233" sldId="258"/>
        </pc:sldMkLst>
        <pc:spChg chg="mod">
          <ac:chgData name="Sophie Pellow" userId="S::spellow@stmarkallsaints.uk::1354cc12-5f0b-4325-84cd-af76fffd870c" providerId="AD" clId="Web-{357066AF-4F11-8523-7ACA-F8534C9CC3C7}" dt="2026-09-03T16:18:22.470" v="230" actId="1076"/>
          <ac:spMkLst>
            <pc:docMk/>
            <pc:sldMk cId="1503911233" sldId="258"/>
            <ac:spMk id="2" creationId="{1B684B64-B1F7-00E5-7282-ECB84A6B83BB}"/>
          </ac:spMkLst>
        </pc:spChg>
        <pc:picChg chg="add mod modCrop">
          <ac:chgData name="Sophie Pellow" userId="S::spellow@stmarkallsaints.uk::1354cc12-5f0b-4325-84cd-af76fffd870c" providerId="AD" clId="Web-{357066AF-4F11-8523-7ACA-F8534C9CC3C7}" dt="2026-09-03T16:18:31.970" v="234" actId="1076"/>
          <ac:picMkLst>
            <pc:docMk/>
            <pc:sldMk cId="1503911233" sldId="258"/>
            <ac:picMk id="7" creationId="{BCDE4A61-E848-ECC5-D853-D400232A9289}"/>
          </ac:picMkLst>
        </pc:picChg>
      </pc:sldChg>
      <pc:sldChg chg="modSp new">
        <pc:chgData name="Sophie Pellow" userId="S::spellow@stmarkallsaints.uk::1354cc12-5f0b-4325-84cd-af76fffd870c" providerId="AD" clId="Web-{357066AF-4F11-8523-7ACA-F8534C9CC3C7}" dt="2026-09-03T16:23:02.712" v="468" actId="20577"/>
        <pc:sldMkLst>
          <pc:docMk/>
          <pc:sldMk cId="3422919610" sldId="259"/>
        </pc:sldMkLst>
        <pc:spChg chg="mod">
          <ac:chgData name="Sophie Pellow" userId="S::spellow@stmarkallsaints.uk::1354cc12-5f0b-4325-84cd-af76fffd870c" providerId="AD" clId="Web-{357066AF-4F11-8523-7ACA-F8534C9CC3C7}" dt="2026-09-03T16:18:57.893" v="272" actId="20577"/>
          <ac:spMkLst>
            <pc:docMk/>
            <pc:sldMk cId="3422919610" sldId="259"/>
            <ac:spMk id="2" creationId="{E1207868-B5CE-C36E-DEAE-3810C5333C70}"/>
          </ac:spMkLst>
        </pc:spChg>
      </pc:sldChg>
      <pc:sldChg chg="modSp new">
        <pc:chgData name="Sophie Pellow" userId="S::spellow@stmarkallsaints.uk::1354cc12-5f0b-4325-84cd-af76fffd870c" providerId="AD" clId="Web-{357066AF-4F11-8523-7ACA-F8534C9CC3C7}" dt="2026-09-03T16:27:05.174" v="726" actId="20577"/>
        <pc:sldMkLst>
          <pc:docMk/>
          <pc:sldMk cId="1778407085" sldId="260"/>
        </pc:sldMkLst>
        <pc:spChg chg="mod">
          <ac:chgData name="Sophie Pellow" userId="S::spellow@stmarkallsaints.uk::1354cc12-5f0b-4325-84cd-af76fffd870c" providerId="AD" clId="Web-{357066AF-4F11-8523-7ACA-F8534C9CC3C7}" dt="2026-09-03T16:23:15.213" v="477" actId="20577"/>
          <ac:spMkLst>
            <pc:docMk/>
            <pc:sldMk cId="1778407085" sldId="260"/>
            <ac:spMk id="2" creationId="{BC3B433B-0E23-7D9E-7222-2C6CD691640C}"/>
          </ac:spMkLst>
        </pc:spChg>
        <pc:spChg chg="mod">
          <ac:chgData name="Sophie Pellow" userId="S::spellow@stmarkallsaints.uk::1354cc12-5f0b-4325-84cd-af76fffd870c" providerId="AD" clId="Web-{357066AF-4F11-8523-7ACA-F8534C9CC3C7}" dt="2026-09-03T16:27:05.174" v="726" actId="20577"/>
          <ac:spMkLst>
            <pc:docMk/>
            <pc:sldMk cId="1778407085" sldId="260"/>
            <ac:spMk id="3" creationId="{5E49D3D0-9B06-39E5-4EB4-6D0E6ADC45D6}"/>
          </ac:spMkLst>
        </pc:spChg>
      </pc:sldChg>
      <pc:sldChg chg="modSp new">
        <pc:chgData name="Sophie Pellow" userId="S::spellow@stmarkallsaints.uk::1354cc12-5f0b-4325-84cd-af76fffd870c" providerId="AD" clId="Web-{357066AF-4F11-8523-7ACA-F8534C9CC3C7}" dt="2026-09-03T16:28:15.880" v="800" actId="20577"/>
        <pc:sldMkLst>
          <pc:docMk/>
          <pc:sldMk cId="2544547400" sldId="261"/>
        </pc:sldMkLst>
        <pc:spChg chg="mod">
          <ac:chgData name="Sophie Pellow" userId="S::spellow@stmarkallsaints.uk::1354cc12-5f0b-4325-84cd-af76fffd870c" providerId="AD" clId="Web-{357066AF-4F11-8523-7ACA-F8534C9CC3C7}" dt="2026-09-03T16:27:24.800" v="728" actId="20577"/>
          <ac:spMkLst>
            <pc:docMk/>
            <pc:sldMk cId="2544547400" sldId="261"/>
            <ac:spMk id="2" creationId="{5D738E43-B78F-BB82-0480-F227B4EA6BDA}"/>
          </ac:spMkLst>
        </pc:spChg>
        <pc:spChg chg="mod">
          <ac:chgData name="Sophie Pellow" userId="S::spellow@stmarkallsaints.uk::1354cc12-5f0b-4325-84cd-af76fffd870c" providerId="AD" clId="Web-{357066AF-4F11-8523-7ACA-F8534C9CC3C7}" dt="2026-09-03T16:28:15.880" v="800" actId="20577"/>
          <ac:spMkLst>
            <pc:docMk/>
            <pc:sldMk cId="2544547400" sldId="261"/>
            <ac:spMk id="3" creationId="{557C15C8-B056-1826-1215-2F84C3F6B521}"/>
          </ac:spMkLst>
        </pc:spChg>
      </pc:sldChg>
      <pc:sldMasterChg chg="add mod setBg addSldLayout modSldLayout">
        <pc:chgData name="Sophie Pellow" userId="S::spellow@stmarkallsaints.uk::1354cc12-5f0b-4325-84cd-af76fffd870c" providerId="AD" clId="Web-{357066AF-4F11-8523-7ACA-F8534C9CC3C7}" dt="2026-09-03T16:14:37.244" v="37"/>
        <pc:sldMasterMkLst>
          <pc:docMk/>
          <pc:sldMasterMk cId="2850527402" sldId="2147483701"/>
        </pc:sldMasterMkLst>
        <pc:sldLayoutChg chg="add mod replId">
          <pc:chgData name="Sophie Pellow" userId="S::spellow@stmarkallsaints.uk::1354cc12-5f0b-4325-84cd-af76fffd870c" providerId="AD" clId="Web-{357066AF-4F11-8523-7ACA-F8534C9CC3C7}" dt="2026-09-03T16:14:37.244" v="37"/>
          <pc:sldLayoutMkLst>
            <pc:docMk/>
            <pc:sldMasterMk cId="2850527402" sldId="2147483701"/>
            <pc:sldLayoutMk cId="2824579735" sldId="2147483702"/>
          </pc:sldLayoutMkLst>
        </pc:sldLayoutChg>
        <pc:sldLayoutChg chg="add mod replId">
          <pc:chgData name="Sophie Pellow" userId="S::spellow@stmarkallsaints.uk::1354cc12-5f0b-4325-84cd-af76fffd870c" providerId="AD" clId="Web-{357066AF-4F11-8523-7ACA-F8534C9CC3C7}" dt="2026-09-03T16:14:37.244" v="37"/>
          <pc:sldLayoutMkLst>
            <pc:docMk/>
            <pc:sldMasterMk cId="2850527402" sldId="2147483701"/>
            <pc:sldLayoutMk cId="3227989823" sldId="2147483703"/>
          </pc:sldLayoutMkLst>
        </pc:sldLayoutChg>
        <pc:sldLayoutChg chg="add mod replId">
          <pc:chgData name="Sophie Pellow" userId="S::spellow@stmarkallsaints.uk::1354cc12-5f0b-4325-84cd-af76fffd870c" providerId="AD" clId="Web-{357066AF-4F11-8523-7ACA-F8534C9CC3C7}" dt="2026-09-03T16:14:37.244" v="37"/>
          <pc:sldLayoutMkLst>
            <pc:docMk/>
            <pc:sldMasterMk cId="2850527402" sldId="2147483701"/>
            <pc:sldLayoutMk cId="1105342415" sldId="2147483704"/>
          </pc:sldLayoutMkLst>
        </pc:sldLayoutChg>
        <pc:sldLayoutChg chg="add mod replId">
          <pc:chgData name="Sophie Pellow" userId="S::spellow@stmarkallsaints.uk::1354cc12-5f0b-4325-84cd-af76fffd870c" providerId="AD" clId="Web-{357066AF-4F11-8523-7ACA-F8534C9CC3C7}" dt="2026-09-03T16:14:37.244" v="37"/>
          <pc:sldLayoutMkLst>
            <pc:docMk/>
            <pc:sldMasterMk cId="2850527402" sldId="2147483701"/>
            <pc:sldLayoutMk cId="3154468068" sldId="2147483705"/>
          </pc:sldLayoutMkLst>
        </pc:sldLayoutChg>
        <pc:sldLayoutChg chg="add mod replId">
          <pc:chgData name="Sophie Pellow" userId="S::spellow@stmarkallsaints.uk::1354cc12-5f0b-4325-84cd-af76fffd870c" providerId="AD" clId="Web-{357066AF-4F11-8523-7ACA-F8534C9CC3C7}" dt="2026-09-03T16:14:37.244" v="37"/>
          <pc:sldLayoutMkLst>
            <pc:docMk/>
            <pc:sldMasterMk cId="2850527402" sldId="2147483701"/>
            <pc:sldLayoutMk cId="3869558892" sldId="2147483706"/>
          </pc:sldLayoutMkLst>
        </pc:sldLayoutChg>
        <pc:sldLayoutChg chg="add mod replId">
          <pc:chgData name="Sophie Pellow" userId="S::spellow@stmarkallsaints.uk::1354cc12-5f0b-4325-84cd-af76fffd870c" providerId="AD" clId="Web-{357066AF-4F11-8523-7ACA-F8534C9CC3C7}" dt="2026-09-03T16:14:37.244" v="37"/>
          <pc:sldLayoutMkLst>
            <pc:docMk/>
            <pc:sldMasterMk cId="2850527402" sldId="2147483701"/>
            <pc:sldLayoutMk cId="902392213" sldId="2147483707"/>
          </pc:sldLayoutMkLst>
        </pc:sldLayoutChg>
        <pc:sldLayoutChg chg="add mod replId">
          <pc:chgData name="Sophie Pellow" userId="S::spellow@stmarkallsaints.uk::1354cc12-5f0b-4325-84cd-af76fffd870c" providerId="AD" clId="Web-{357066AF-4F11-8523-7ACA-F8534C9CC3C7}" dt="2026-09-03T16:14:37.244" v="37"/>
          <pc:sldLayoutMkLst>
            <pc:docMk/>
            <pc:sldMasterMk cId="2850527402" sldId="2147483701"/>
            <pc:sldLayoutMk cId="106626418" sldId="2147483708"/>
          </pc:sldLayoutMkLst>
        </pc:sldLayoutChg>
        <pc:sldLayoutChg chg="add mod replId">
          <pc:chgData name="Sophie Pellow" userId="S::spellow@stmarkallsaints.uk::1354cc12-5f0b-4325-84cd-af76fffd870c" providerId="AD" clId="Web-{357066AF-4F11-8523-7ACA-F8534C9CC3C7}" dt="2026-09-03T16:14:37.244" v="37"/>
          <pc:sldLayoutMkLst>
            <pc:docMk/>
            <pc:sldMasterMk cId="2850527402" sldId="2147483701"/>
            <pc:sldLayoutMk cId="4081968634" sldId="2147483709"/>
          </pc:sldLayoutMkLst>
        </pc:sldLayoutChg>
        <pc:sldLayoutChg chg="add mod replId">
          <pc:chgData name="Sophie Pellow" userId="S::spellow@stmarkallsaints.uk::1354cc12-5f0b-4325-84cd-af76fffd870c" providerId="AD" clId="Web-{357066AF-4F11-8523-7ACA-F8534C9CC3C7}" dt="2026-09-03T16:14:37.244" v="37"/>
          <pc:sldLayoutMkLst>
            <pc:docMk/>
            <pc:sldMasterMk cId="2850527402" sldId="2147483701"/>
            <pc:sldLayoutMk cId="1775825616" sldId="2147483710"/>
          </pc:sldLayoutMkLst>
        </pc:sldLayoutChg>
        <pc:sldLayoutChg chg="add mod replId">
          <pc:chgData name="Sophie Pellow" userId="S::spellow@stmarkallsaints.uk::1354cc12-5f0b-4325-84cd-af76fffd870c" providerId="AD" clId="Web-{357066AF-4F11-8523-7ACA-F8534C9CC3C7}" dt="2026-09-03T16:14:37.244" v="37"/>
          <pc:sldLayoutMkLst>
            <pc:docMk/>
            <pc:sldMasterMk cId="2850527402" sldId="2147483701"/>
            <pc:sldLayoutMk cId="4177512313" sldId="2147483711"/>
          </pc:sldLayoutMkLst>
        </pc:sldLayoutChg>
        <pc:sldLayoutChg chg="add mod replId">
          <pc:chgData name="Sophie Pellow" userId="S::spellow@stmarkallsaints.uk::1354cc12-5f0b-4325-84cd-af76fffd870c" providerId="AD" clId="Web-{357066AF-4F11-8523-7ACA-F8534C9CC3C7}" dt="2026-09-03T16:14:37.244" v="37"/>
          <pc:sldLayoutMkLst>
            <pc:docMk/>
            <pc:sldMasterMk cId="2850527402" sldId="2147483701"/>
            <pc:sldLayoutMk cId="3209137874" sldId="2147483712"/>
          </pc:sldLayoutMkLst>
        </pc:sldLayoutChg>
      </pc:sldMasterChg>
    </pc:docChg>
  </pc:docChgLst>
  <pc:docChgLst>
    <pc:chgData name="Sophie Pellow" userId="S::spellow@stmarkallsaints.uk::1354cc12-5f0b-4325-84cd-af76fffd870c" providerId="AD" clId="Web-{D80E0AED-F758-5466-1D53-53B8C8972C54}"/>
    <pc:docChg chg="modSld">
      <pc:chgData name="Sophie Pellow" userId="S::spellow@stmarkallsaints.uk::1354cc12-5f0b-4325-84cd-af76fffd870c" providerId="AD" clId="Web-{D80E0AED-F758-5466-1D53-53B8C8972C54}" dt="2026-09-17T12:18:31.006" v="9" actId="20577"/>
      <pc:docMkLst>
        <pc:docMk/>
      </pc:docMkLst>
      <pc:sldChg chg="addSp delSp modSp">
        <pc:chgData name="Sophie Pellow" userId="S::spellow@stmarkallsaints.uk::1354cc12-5f0b-4325-84cd-af76fffd870c" providerId="AD" clId="Web-{D80E0AED-F758-5466-1D53-53B8C8972C54}" dt="2026-09-17T12:18:31.006" v="9" actId="20577"/>
        <pc:sldMkLst>
          <pc:docMk/>
          <pc:sldMk cId="3422919610" sldId="259"/>
        </pc:sldMkLst>
        <pc:spChg chg="mod">
          <ac:chgData name="Sophie Pellow" userId="S::spellow@stmarkallsaints.uk::1354cc12-5f0b-4325-84cd-af76fffd870c" providerId="AD" clId="Web-{D80E0AED-F758-5466-1D53-53B8C8972C54}" dt="2026-09-17T12:18:31.006" v="9" actId="20577"/>
          <ac:spMkLst>
            <pc:docMk/>
            <pc:sldMk cId="3422919610" sldId="259"/>
            <ac:spMk id="2" creationId="{E1207868-B5CE-C36E-DEAE-3810C5333C70}"/>
          </ac:spMkLst>
        </pc:spChg>
        <pc:spChg chg="del mod">
          <ac:chgData name="Sophie Pellow" userId="S::spellow@stmarkallsaints.uk::1354cc12-5f0b-4325-84cd-af76fffd870c" providerId="AD" clId="Web-{D80E0AED-F758-5466-1D53-53B8C8972C54}" dt="2026-09-17T12:18:20.036" v="3"/>
          <ac:spMkLst>
            <pc:docMk/>
            <pc:sldMk cId="3422919610" sldId="259"/>
            <ac:spMk id="3" creationId="{9D2BFF0E-C6B8-3110-3034-CC63475FACA1}"/>
          </ac:spMkLst>
        </pc:spChg>
        <pc:spChg chg="add del mod">
          <ac:chgData name="Sophie Pellow" userId="S::spellow@stmarkallsaints.uk::1354cc12-5f0b-4325-84cd-af76fffd870c" providerId="AD" clId="Web-{D80E0AED-F758-5466-1D53-53B8C8972C54}" dt="2026-09-17T12:18:21.255" v="4"/>
          <ac:spMkLst>
            <pc:docMk/>
            <pc:sldMk cId="3422919610" sldId="259"/>
            <ac:spMk id="8" creationId="{26612337-8A69-0823-96E6-860C924B9261}"/>
          </ac:spMkLst>
        </pc:spChg>
        <pc:picChg chg="add mod ord">
          <ac:chgData name="Sophie Pellow" userId="S::spellow@stmarkallsaints.uk::1354cc12-5f0b-4325-84cd-af76fffd870c" providerId="AD" clId="Web-{D80E0AED-F758-5466-1D53-53B8C8972C54}" dt="2026-09-17T12:18:26.943" v="6" actId="1076"/>
          <ac:picMkLst>
            <pc:docMk/>
            <pc:sldMk cId="3422919610" sldId="259"/>
            <ac:picMk id="9" creationId="{F71F34F9-03C7-4BAB-F561-6E38B1407E86}"/>
          </ac:picMkLst>
        </pc:picChg>
      </pc:sldChg>
    </pc:docChg>
  </pc:docChgLst>
  <pc:docChgLst>
    <pc:chgData name="Sophie Pellow" userId="S::spellow@stmarkallsaints.uk::1354cc12-5f0b-4325-84cd-af76fffd870c" providerId="AD" clId="Web-{1FE99397-8FC1-C33B-50AA-9879F36D5B78}"/>
    <pc:docChg chg="addSld modSld modMainMaster">
      <pc:chgData name="Sophie Pellow" userId="S::spellow@stmarkallsaints.uk::1354cc12-5f0b-4325-84cd-af76fffd870c" providerId="AD" clId="Web-{1FE99397-8FC1-C33B-50AA-9879F36D5B78}" dt="2026-09-07T14:28:15.856" v="3719" actId="20577"/>
      <pc:docMkLst>
        <pc:docMk/>
      </pc:docMkLst>
      <pc:sldChg chg="modSp mod setBg">
        <pc:chgData name="Sophie Pellow" userId="S::spellow@stmarkallsaints.uk::1354cc12-5f0b-4325-84cd-af76fffd870c" providerId="AD" clId="Web-{1FE99397-8FC1-C33B-50AA-9879F36D5B78}" dt="2026-09-06T15:03:30.639" v="2928" actId="20577"/>
        <pc:sldMkLst>
          <pc:docMk/>
          <pc:sldMk cId="109857222" sldId="256"/>
        </pc:sldMkLst>
        <pc:spChg chg="mod">
          <ac:chgData name="Sophie Pellow" userId="S::spellow@stmarkallsaints.uk::1354cc12-5f0b-4325-84cd-af76fffd870c" providerId="AD" clId="Web-{1FE99397-8FC1-C33B-50AA-9879F36D5B78}" dt="2026-09-06T15:03:30.639" v="2928" actId="20577"/>
          <ac:spMkLst>
            <pc:docMk/>
            <pc:sldMk cId="109857222" sldId="256"/>
            <ac:spMk id="3" creationId="{00000000-0000-0000-0000-000000000000}"/>
          </ac:spMkLst>
        </pc:spChg>
      </pc:sldChg>
      <pc:sldChg chg="modSp mod">
        <pc:chgData name="Sophie Pellow" userId="S::spellow@stmarkallsaints.uk::1354cc12-5f0b-4325-84cd-af76fffd870c" providerId="AD" clId="Web-{1FE99397-8FC1-C33B-50AA-9879F36D5B78}" dt="2026-09-06T15:25:12.456" v="3462" actId="20577"/>
        <pc:sldMkLst>
          <pc:docMk/>
          <pc:sldMk cId="2102779886" sldId="257"/>
        </pc:sldMkLst>
        <pc:spChg chg="mod">
          <ac:chgData name="Sophie Pellow" userId="S::spellow@stmarkallsaints.uk::1354cc12-5f0b-4325-84cd-af76fffd870c" providerId="AD" clId="Web-{1FE99397-8FC1-C33B-50AA-9879F36D5B78}" dt="2026-09-06T15:25:12.456" v="3462" actId="20577"/>
          <ac:spMkLst>
            <pc:docMk/>
            <pc:sldMk cId="2102779886" sldId="257"/>
            <ac:spMk id="2" creationId="{D610F8CA-A89F-62AB-E448-20493EDED4D0}"/>
          </ac:spMkLst>
        </pc:spChg>
      </pc:sldChg>
      <pc:sldChg chg="addSp modSp mod">
        <pc:chgData name="Sophie Pellow" userId="S::spellow@stmarkallsaints.uk::1354cc12-5f0b-4325-84cd-af76fffd870c" providerId="AD" clId="Web-{1FE99397-8FC1-C33B-50AA-9879F36D5B78}" dt="2026-09-06T14:15:55.834" v="12" actId="14100"/>
        <pc:sldMkLst>
          <pc:docMk/>
          <pc:sldMk cId="1503911233" sldId="258"/>
        </pc:sldMkLst>
        <pc:spChg chg="mod">
          <ac:chgData name="Sophie Pellow" userId="S::spellow@stmarkallsaints.uk::1354cc12-5f0b-4325-84cd-af76fffd870c" providerId="AD" clId="Web-{1FE99397-8FC1-C33B-50AA-9879F36D5B78}" dt="2026-09-06T14:15:42.505" v="7" actId="1076"/>
          <ac:spMkLst>
            <pc:docMk/>
            <pc:sldMk cId="1503911233" sldId="258"/>
            <ac:spMk id="2" creationId="{1B684B64-B1F7-00E5-7282-ECB84A6B83BB}"/>
          </ac:spMkLst>
        </pc:spChg>
        <pc:picChg chg="add mod">
          <ac:chgData name="Sophie Pellow" userId="S::spellow@stmarkallsaints.uk::1354cc12-5f0b-4325-84cd-af76fffd870c" providerId="AD" clId="Web-{1FE99397-8FC1-C33B-50AA-9879F36D5B78}" dt="2026-09-06T14:15:55.834" v="12" actId="14100"/>
          <ac:picMkLst>
            <pc:docMk/>
            <pc:sldMk cId="1503911233" sldId="258"/>
            <ac:picMk id="3" creationId="{38968C5C-BD2E-36AF-82BB-F43E00568C2F}"/>
          </ac:picMkLst>
        </pc:picChg>
        <pc:picChg chg="mod">
          <ac:chgData name="Sophie Pellow" userId="S::spellow@stmarkallsaints.uk::1354cc12-5f0b-4325-84cd-af76fffd870c" providerId="AD" clId="Web-{1FE99397-8FC1-C33B-50AA-9879F36D5B78}" dt="2026-09-06T14:15:47.646" v="9" actId="1076"/>
          <ac:picMkLst>
            <pc:docMk/>
            <pc:sldMk cId="1503911233" sldId="258"/>
            <ac:picMk id="7" creationId="{BCDE4A61-E848-ECC5-D853-D400232A9289}"/>
          </ac:picMkLst>
        </pc:picChg>
      </pc:sldChg>
      <pc:sldChg chg="modSp mod">
        <pc:chgData name="Sophie Pellow" userId="S::spellow@stmarkallsaints.uk::1354cc12-5f0b-4325-84cd-af76fffd870c" providerId="AD" clId="Web-{1FE99397-8FC1-C33B-50AA-9879F36D5B78}" dt="2026-09-07T14:28:15.856" v="3719" actId="20577"/>
        <pc:sldMkLst>
          <pc:docMk/>
          <pc:sldMk cId="3422919610" sldId="259"/>
        </pc:sldMkLst>
        <pc:spChg chg="mod">
          <ac:chgData name="Sophie Pellow" userId="S::spellow@stmarkallsaints.uk::1354cc12-5f0b-4325-84cd-af76fffd870c" providerId="AD" clId="Web-{1FE99397-8FC1-C33B-50AA-9879F36D5B78}" dt="2026-09-06T15:03:49.967" v="2929" actId="20577"/>
          <ac:spMkLst>
            <pc:docMk/>
            <pc:sldMk cId="3422919610" sldId="259"/>
            <ac:spMk id="2" creationId="{E1207868-B5CE-C36E-DEAE-3810C5333C70}"/>
          </ac:spMkLst>
        </pc:spChg>
      </pc:sldChg>
      <pc:sldChg chg="addSp delSp modSp mod">
        <pc:chgData name="Sophie Pellow" userId="S::spellow@stmarkallsaints.uk::1354cc12-5f0b-4325-84cd-af76fffd870c" providerId="AD" clId="Web-{1FE99397-8FC1-C33B-50AA-9879F36D5B78}" dt="2026-09-06T15:31:20.326" v="3565" actId="20577"/>
        <pc:sldMkLst>
          <pc:docMk/>
          <pc:sldMk cId="1778407085" sldId="260"/>
        </pc:sldMkLst>
        <pc:spChg chg="mod">
          <ac:chgData name="Sophie Pellow" userId="S::spellow@stmarkallsaints.uk::1354cc12-5f0b-4325-84cd-af76fffd870c" providerId="AD" clId="Web-{1FE99397-8FC1-C33B-50AA-9879F36D5B78}" dt="2026-09-06T14:32:58.082" v="826" actId="20577"/>
          <ac:spMkLst>
            <pc:docMk/>
            <pc:sldMk cId="1778407085" sldId="260"/>
            <ac:spMk id="2" creationId="{BC3B433B-0E23-7D9E-7222-2C6CD691640C}"/>
          </ac:spMkLst>
        </pc:spChg>
        <pc:spChg chg="mod">
          <ac:chgData name="Sophie Pellow" userId="S::spellow@stmarkallsaints.uk::1354cc12-5f0b-4325-84cd-af76fffd870c" providerId="AD" clId="Web-{1FE99397-8FC1-C33B-50AA-9879F36D5B78}" dt="2026-09-06T15:31:20.326" v="3565" actId="20577"/>
          <ac:spMkLst>
            <pc:docMk/>
            <pc:sldMk cId="1778407085" sldId="260"/>
            <ac:spMk id="3" creationId="{5E49D3D0-9B06-39E5-4EB4-6D0E6ADC45D6}"/>
          </ac:spMkLst>
        </pc:spChg>
        <pc:picChg chg="add mod modCrop">
          <ac:chgData name="Sophie Pellow" userId="S::spellow@stmarkallsaints.uk::1354cc12-5f0b-4325-84cd-af76fffd870c" providerId="AD" clId="Web-{1FE99397-8FC1-C33B-50AA-9879F36D5B78}" dt="2026-09-06T15:04:01.593" v="2930" actId="1076"/>
          <ac:picMkLst>
            <pc:docMk/>
            <pc:sldMk cId="1778407085" sldId="260"/>
            <ac:picMk id="7" creationId="{F726EA72-8BEE-BDD1-7635-3E3B49C82FA2}"/>
          </ac:picMkLst>
        </pc:picChg>
      </pc:sldChg>
      <pc:sldChg chg="addSp modSp mod">
        <pc:chgData name="Sophie Pellow" userId="S::spellow@stmarkallsaints.uk::1354cc12-5f0b-4325-84cd-af76fffd870c" providerId="AD" clId="Web-{1FE99397-8FC1-C33B-50AA-9879F36D5B78}" dt="2026-09-06T15:33:22.971" v="3669" actId="20577"/>
        <pc:sldMkLst>
          <pc:docMk/>
          <pc:sldMk cId="2544547400" sldId="261"/>
        </pc:sldMkLst>
        <pc:spChg chg="mod">
          <ac:chgData name="Sophie Pellow" userId="S::spellow@stmarkallsaints.uk::1354cc12-5f0b-4325-84cd-af76fffd870c" providerId="AD" clId="Web-{1FE99397-8FC1-C33B-50AA-9879F36D5B78}" dt="2026-09-06T14:32:51.519" v="824" actId="20577"/>
          <ac:spMkLst>
            <pc:docMk/>
            <pc:sldMk cId="2544547400" sldId="261"/>
            <ac:spMk id="2" creationId="{5D738E43-B78F-BB82-0480-F227B4EA6BDA}"/>
          </ac:spMkLst>
        </pc:spChg>
        <pc:spChg chg="mod">
          <ac:chgData name="Sophie Pellow" userId="S::spellow@stmarkallsaints.uk::1354cc12-5f0b-4325-84cd-af76fffd870c" providerId="AD" clId="Web-{1FE99397-8FC1-C33B-50AA-9879F36D5B78}" dt="2026-09-06T15:33:22.971" v="3669" actId="20577"/>
          <ac:spMkLst>
            <pc:docMk/>
            <pc:sldMk cId="2544547400" sldId="261"/>
            <ac:spMk id="3" creationId="{557C15C8-B056-1826-1215-2F84C3F6B521}"/>
          </ac:spMkLst>
        </pc:spChg>
        <pc:picChg chg="add mod modCrop">
          <ac:chgData name="Sophie Pellow" userId="S::spellow@stmarkallsaints.uk::1354cc12-5f0b-4325-84cd-af76fffd870c" providerId="AD" clId="Web-{1FE99397-8FC1-C33B-50AA-9879F36D5B78}" dt="2026-09-06T14:22:08.563" v="150" actId="1076"/>
          <ac:picMkLst>
            <pc:docMk/>
            <pc:sldMk cId="2544547400" sldId="261"/>
            <ac:picMk id="7" creationId="{4A24112E-8D56-75D7-2C1D-DD19009C494A}"/>
          </ac:picMkLst>
        </pc:picChg>
      </pc:sldChg>
      <pc:sldChg chg="addSp delSp modSp new">
        <pc:chgData name="Sophie Pellow" userId="S::spellow@stmarkallsaints.uk::1354cc12-5f0b-4325-84cd-af76fffd870c" providerId="AD" clId="Web-{1FE99397-8FC1-C33B-50AA-9879F36D5B78}" dt="2026-09-06T15:34:00.847" v="3679" actId="20577"/>
        <pc:sldMkLst>
          <pc:docMk/>
          <pc:sldMk cId="1010772196" sldId="262"/>
        </pc:sldMkLst>
        <pc:spChg chg="mod">
          <ac:chgData name="Sophie Pellow" userId="S::spellow@stmarkallsaints.uk::1354cc12-5f0b-4325-84cd-af76fffd870c" providerId="AD" clId="Web-{1FE99397-8FC1-C33B-50AA-9879F36D5B78}" dt="2026-09-06T14:32:54.972" v="825" actId="20577"/>
          <ac:spMkLst>
            <pc:docMk/>
            <pc:sldMk cId="1010772196" sldId="262"/>
            <ac:spMk id="2" creationId="{5623E8AD-B087-FF95-7B10-F7E1C34E4325}"/>
          </ac:spMkLst>
        </pc:spChg>
        <pc:spChg chg="add del mod">
          <ac:chgData name="Sophie Pellow" userId="S::spellow@stmarkallsaints.uk::1354cc12-5f0b-4325-84cd-af76fffd870c" providerId="AD" clId="Web-{1FE99397-8FC1-C33B-50AA-9879F36D5B78}" dt="2026-09-06T15:34:00.847" v="3679" actId="20577"/>
          <ac:spMkLst>
            <pc:docMk/>
            <pc:sldMk cId="1010772196" sldId="262"/>
            <ac:spMk id="3" creationId="{6E96A910-A023-E879-ADD1-BCC8E59D021B}"/>
          </ac:spMkLst>
        </pc:spChg>
        <pc:picChg chg="add mod modCrop">
          <ac:chgData name="Sophie Pellow" userId="S::spellow@stmarkallsaints.uk::1354cc12-5f0b-4325-84cd-af76fffd870c" providerId="AD" clId="Web-{1FE99397-8FC1-C33B-50AA-9879F36D5B78}" dt="2026-09-06T14:33:01.863" v="827" actId="1076"/>
          <ac:picMkLst>
            <pc:docMk/>
            <pc:sldMk cId="1010772196" sldId="262"/>
            <ac:picMk id="9" creationId="{1142CB2F-C04D-EE26-FF8D-00A00EEA22DD}"/>
          </ac:picMkLst>
        </pc:picChg>
      </pc:sldChg>
      <pc:sldChg chg="addSp delSp modSp new">
        <pc:chgData name="Sophie Pellow" userId="S::spellow@stmarkallsaints.uk::1354cc12-5f0b-4325-84cd-af76fffd870c" providerId="AD" clId="Web-{1FE99397-8FC1-C33B-50AA-9879F36D5B78}" dt="2026-09-06T15:34:23.176" v="3682" actId="20577"/>
        <pc:sldMkLst>
          <pc:docMk/>
          <pc:sldMk cId="3999346590" sldId="263"/>
        </pc:sldMkLst>
        <pc:spChg chg="mod">
          <ac:chgData name="Sophie Pellow" userId="S::spellow@stmarkallsaints.uk::1354cc12-5f0b-4325-84cd-af76fffd870c" providerId="AD" clId="Web-{1FE99397-8FC1-C33B-50AA-9879F36D5B78}" dt="2026-09-06T15:05:39.782" v="2933" actId="20577"/>
          <ac:spMkLst>
            <pc:docMk/>
            <pc:sldMk cId="3999346590" sldId="263"/>
            <ac:spMk id="2" creationId="{DA6184AA-2866-0699-5DB7-57C542660AF6}"/>
          </ac:spMkLst>
        </pc:spChg>
        <pc:spChg chg="add del mod">
          <ac:chgData name="Sophie Pellow" userId="S::spellow@stmarkallsaints.uk::1354cc12-5f0b-4325-84cd-af76fffd870c" providerId="AD" clId="Web-{1FE99397-8FC1-C33B-50AA-9879F36D5B78}" dt="2026-09-06T15:34:23.176" v="3682" actId="20577"/>
          <ac:spMkLst>
            <pc:docMk/>
            <pc:sldMk cId="3999346590" sldId="263"/>
            <ac:spMk id="3" creationId="{9CF1BED3-7AD1-ACD2-6543-36D49277DB15}"/>
          </ac:spMkLst>
        </pc:spChg>
        <pc:picChg chg="add mod modCrop">
          <ac:chgData name="Sophie Pellow" userId="S::spellow@stmarkallsaints.uk::1354cc12-5f0b-4325-84cd-af76fffd870c" providerId="AD" clId="Web-{1FE99397-8FC1-C33B-50AA-9879F36D5B78}" dt="2026-09-06T14:36:01.087" v="1154" actId="1076"/>
          <ac:picMkLst>
            <pc:docMk/>
            <pc:sldMk cId="3999346590" sldId="263"/>
            <ac:picMk id="8" creationId="{BC627E31-53FF-5352-F419-DB9E231A5635}"/>
          </ac:picMkLst>
        </pc:picChg>
      </pc:sldChg>
      <pc:sldChg chg="addSp delSp modSp new">
        <pc:chgData name="Sophie Pellow" userId="S::spellow@stmarkallsaints.uk::1354cc12-5f0b-4325-84cd-af76fffd870c" providerId="AD" clId="Web-{1FE99397-8FC1-C33B-50AA-9879F36D5B78}" dt="2026-09-06T15:35:00.302" v="3684" actId="20577"/>
        <pc:sldMkLst>
          <pc:docMk/>
          <pc:sldMk cId="433207815" sldId="264"/>
        </pc:sldMkLst>
        <pc:spChg chg="mod">
          <ac:chgData name="Sophie Pellow" userId="S::spellow@stmarkallsaints.uk::1354cc12-5f0b-4325-84cd-af76fffd870c" providerId="AD" clId="Web-{1FE99397-8FC1-C33B-50AA-9879F36D5B78}" dt="2026-09-06T14:36:45.166" v="1166" actId="20577"/>
          <ac:spMkLst>
            <pc:docMk/>
            <pc:sldMk cId="433207815" sldId="264"/>
            <ac:spMk id="2" creationId="{3001EFE6-8548-E26B-DB53-27B16720EB44}"/>
          </ac:spMkLst>
        </pc:spChg>
        <pc:spChg chg="mod">
          <ac:chgData name="Sophie Pellow" userId="S::spellow@stmarkallsaints.uk::1354cc12-5f0b-4325-84cd-af76fffd870c" providerId="AD" clId="Web-{1FE99397-8FC1-C33B-50AA-9879F36D5B78}" dt="2026-09-06T15:35:00.302" v="3684" actId="20577"/>
          <ac:spMkLst>
            <pc:docMk/>
            <pc:sldMk cId="433207815" sldId="264"/>
            <ac:spMk id="3" creationId="{75068F2B-2E45-EB7C-A64E-1570983DA93B}"/>
          </ac:spMkLst>
        </pc:spChg>
        <pc:picChg chg="add mod">
          <ac:chgData name="Sophie Pellow" userId="S::spellow@stmarkallsaints.uk::1354cc12-5f0b-4325-84cd-af76fffd870c" providerId="AD" clId="Web-{1FE99397-8FC1-C33B-50AA-9879F36D5B78}" dt="2026-09-06T14:41:04.861" v="1621" actId="1076"/>
          <ac:picMkLst>
            <pc:docMk/>
            <pc:sldMk cId="433207815" sldId="264"/>
            <ac:picMk id="8" creationId="{1F96D631-C941-A9BF-C54A-AC489743C125}"/>
          </ac:picMkLst>
        </pc:picChg>
      </pc:sldChg>
      <pc:sldChg chg="addSp modSp new">
        <pc:chgData name="Sophie Pellow" userId="S::spellow@stmarkallsaints.uk::1354cc12-5f0b-4325-84cd-af76fffd870c" providerId="AD" clId="Web-{1FE99397-8FC1-C33B-50AA-9879F36D5B78}" dt="2026-09-06T14:44:02.696" v="1833" actId="1076"/>
        <pc:sldMkLst>
          <pc:docMk/>
          <pc:sldMk cId="503991538" sldId="265"/>
        </pc:sldMkLst>
        <pc:spChg chg="mod">
          <ac:chgData name="Sophie Pellow" userId="S::spellow@stmarkallsaints.uk::1354cc12-5f0b-4325-84cd-af76fffd870c" providerId="AD" clId="Web-{1FE99397-8FC1-C33B-50AA-9879F36D5B78}" dt="2026-09-06T14:41:58.973" v="1631" actId="20577"/>
          <ac:spMkLst>
            <pc:docMk/>
            <pc:sldMk cId="503991538" sldId="265"/>
            <ac:spMk id="2" creationId="{4C8B7F53-7AC9-77C1-5EBB-1C1D3B3DB722}"/>
          </ac:spMkLst>
        </pc:spChg>
        <pc:spChg chg="mod">
          <ac:chgData name="Sophie Pellow" userId="S::spellow@stmarkallsaints.uk::1354cc12-5f0b-4325-84cd-af76fffd870c" providerId="AD" clId="Web-{1FE99397-8FC1-C33B-50AA-9879F36D5B78}" dt="2026-09-06T14:43:43.601" v="1829" actId="14100"/>
          <ac:spMkLst>
            <pc:docMk/>
            <pc:sldMk cId="503991538" sldId="265"/>
            <ac:spMk id="3" creationId="{A84CFE3F-472D-07F5-04B8-6A9FCB84B690}"/>
          </ac:spMkLst>
        </pc:spChg>
        <pc:picChg chg="add mod modCrop">
          <ac:chgData name="Sophie Pellow" userId="S::spellow@stmarkallsaints.uk::1354cc12-5f0b-4325-84cd-af76fffd870c" providerId="AD" clId="Web-{1FE99397-8FC1-C33B-50AA-9879F36D5B78}" dt="2026-09-06T14:44:02.696" v="1833" actId="1076"/>
          <ac:picMkLst>
            <pc:docMk/>
            <pc:sldMk cId="503991538" sldId="265"/>
            <ac:picMk id="7" creationId="{8850DEE3-B40F-1ADF-9A9C-8CE06B205AAF}"/>
          </ac:picMkLst>
        </pc:picChg>
      </pc:sldChg>
      <pc:sldChg chg="addSp delSp modSp new">
        <pc:chgData name="Sophie Pellow" userId="S::spellow@stmarkallsaints.uk::1354cc12-5f0b-4325-84cd-af76fffd870c" providerId="AD" clId="Web-{1FE99397-8FC1-C33B-50AA-9879F36D5B78}" dt="2026-09-06T14:46:33.168" v="2126" actId="1076"/>
        <pc:sldMkLst>
          <pc:docMk/>
          <pc:sldMk cId="1025314889" sldId="266"/>
        </pc:sldMkLst>
        <pc:spChg chg="mod">
          <ac:chgData name="Sophie Pellow" userId="S::spellow@stmarkallsaints.uk::1354cc12-5f0b-4325-84cd-af76fffd870c" providerId="AD" clId="Web-{1FE99397-8FC1-C33B-50AA-9879F36D5B78}" dt="2026-09-06T14:44:18.899" v="1851" actId="20577"/>
          <ac:spMkLst>
            <pc:docMk/>
            <pc:sldMk cId="1025314889" sldId="266"/>
            <ac:spMk id="2" creationId="{A873B9A9-FE34-8E41-ADB0-691A11384D36}"/>
          </ac:spMkLst>
        </pc:spChg>
        <pc:spChg chg="mod">
          <ac:chgData name="Sophie Pellow" userId="S::spellow@stmarkallsaints.uk::1354cc12-5f0b-4325-84cd-af76fffd870c" providerId="AD" clId="Web-{1FE99397-8FC1-C33B-50AA-9879F36D5B78}" dt="2026-09-06T14:46:15.183" v="2115" actId="20577"/>
          <ac:spMkLst>
            <pc:docMk/>
            <pc:sldMk cId="1025314889" sldId="266"/>
            <ac:spMk id="3" creationId="{DE35F34B-8A91-E919-9371-2CE97ACD8B21}"/>
          </ac:spMkLst>
        </pc:spChg>
        <pc:picChg chg="add mod modCrop">
          <ac:chgData name="Sophie Pellow" userId="S::spellow@stmarkallsaints.uk::1354cc12-5f0b-4325-84cd-af76fffd870c" providerId="AD" clId="Web-{1FE99397-8FC1-C33B-50AA-9879F36D5B78}" dt="2026-09-06T14:46:33.168" v="2126" actId="1076"/>
          <ac:picMkLst>
            <pc:docMk/>
            <pc:sldMk cId="1025314889" sldId="266"/>
            <ac:picMk id="7" creationId="{8AD8ED4F-940B-CE63-3749-1748629255D2}"/>
          </ac:picMkLst>
        </pc:picChg>
      </pc:sldChg>
      <pc:sldChg chg="addSp delSp modSp add replId">
        <pc:chgData name="Sophie Pellow" userId="S::spellow@stmarkallsaints.uk::1354cc12-5f0b-4325-84cd-af76fffd870c" providerId="AD" clId="Web-{1FE99397-8FC1-C33B-50AA-9879F36D5B78}" dt="2026-09-06T15:35:46.569" v="3686" actId="20577"/>
        <pc:sldMkLst>
          <pc:docMk/>
          <pc:sldMk cId="456461922" sldId="267"/>
        </pc:sldMkLst>
        <pc:spChg chg="mod">
          <ac:chgData name="Sophie Pellow" userId="S::spellow@stmarkallsaints.uk::1354cc12-5f0b-4325-84cd-af76fffd870c" providerId="AD" clId="Web-{1FE99397-8FC1-C33B-50AA-9879F36D5B78}" dt="2026-09-06T14:47:02.544" v="2152" actId="20577"/>
          <ac:spMkLst>
            <pc:docMk/>
            <pc:sldMk cId="456461922" sldId="267"/>
            <ac:spMk id="2" creationId="{A4425ADC-6FBC-D0A7-EE2F-9B853D1F562D}"/>
          </ac:spMkLst>
        </pc:spChg>
        <pc:spChg chg="mod">
          <ac:chgData name="Sophie Pellow" userId="S::spellow@stmarkallsaints.uk::1354cc12-5f0b-4325-84cd-af76fffd870c" providerId="AD" clId="Web-{1FE99397-8FC1-C33B-50AA-9879F36D5B78}" dt="2026-09-06T15:35:46.569" v="3686" actId="20577"/>
          <ac:spMkLst>
            <pc:docMk/>
            <pc:sldMk cId="456461922" sldId="267"/>
            <ac:spMk id="3" creationId="{024D7489-6175-762C-8171-8B011F9A05F3}"/>
          </ac:spMkLst>
        </pc:spChg>
        <pc:picChg chg="add mod modCrop">
          <ac:chgData name="Sophie Pellow" userId="S::spellow@stmarkallsaints.uk::1354cc12-5f0b-4325-84cd-af76fffd870c" providerId="AD" clId="Web-{1FE99397-8FC1-C33B-50AA-9879F36D5B78}" dt="2026-09-06T14:50:21.460" v="2550" actId="14100"/>
          <ac:picMkLst>
            <pc:docMk/>
            <pc:sldMk cId="456461922" sldId="267"/>
            <ac:picMk id="8" creationId="{03979835-11B3-FC91-E23E-E45B6D80DAB8}"/>
          </ac:picMkLst>
        </pc:picChg>
      </pc:sldChg>
      <pc:sldChg chg="addSp delSp modSp new">
        <pc:chgData name="Sophie Pellow" userId="S::spellow@stmarkallsaints.uk::1354cc12-5f0b-4325-84cd-af76fffd870c" providerId="AD" clId="Web-{1FE99397-8FC1-C33B-50AA-9879F36D5B78}" dt="2026-09-06T15:37:25.665" v="3702" actId="20577"/>
        <pc:sldMkLst>
          <pc:docMk/>
          <pc:sldMk cId="104497428" sldId="268"/>
        </pc:sldMkLst>
        <pc:spChg chg="mod">
          <ac:chgData name="Sophie Pellow" userId="S::spellow@stmarkallsaints.uk::1354cc12-5f0b-4325-84cd-af76fffd870c" providerId="AD" clId="Web-{1FE99397-8FC1-C33B-50AA-9879F36D5B78}" dt="2026-09-06T15:05:26.938" v="2931" actId="20577"/>
          <ac:spMkLst>
            <pc:docMk/>
            <pc:sldMk cId="104497428" sldId="268"/>
            <ac:spMk id="2" creationId="{C3673759-5313-236A-AFEC-3F97A60FC802}"/>
          </ac:spMkLst>
        </pc:spChg>
        <pc:spChg chg="mod">
          <ac:chgData name="Sophie Pellow" userId="S::spellow@stmarkallsaints.uk::1354cc12-5f0b-4325-84cd-af76fffd870c" providerId="AD" clId="Web-{1FE99397-8FC1-C33B-50AA-9879F36D5B78}" dt="2026-09-06T15:37:25.665" v="3702" actId="20577"/>
          <ac:spMkLst>
            <pc:docMk/>
            <pc:sldMk cId="104497428" sldId="268"/>
            <ac:spMk id="3" creationId="{37B5FE4F-92E0-7786-EABC-205D4783FACC}"/>
          </ac:spMkLst>
        </pc:spChg>
        <pc:picChg chg="add mod modCrop">
          <ac:chgData name="Sophie Pellow" userId="S::spellow@stmarkallsaints.uk::1354cc12-5f0b-4325-84cd-af76fffd870c" providerId="AD" clId="Web-{1FE99397-8FC1-C33B-50AA-9879F36D5B78}" dt="2026-09-06T15:05:29.157" v="2932" actId="1076"/>
          <ac:picMkLst>
            <pc:docMk/>
            <pc:sldMk cId="104497428" sldId="268"/>
            <ac:picMk id="8" creationId="{C80D9C02-AED6-04A2-FDE6-4521D37EFF6C}"/>
          </ac:picMkLst>
        </pc:picChg>
      </pc:sldChg>
      <pc:sldChg chg="modSp new">
        <pc:chgData name="Sophie Pellow" userId="S::spellow@stmarkallsaints.uk::1354cc12-5f0b-4325-84cd-af76fffd870c" providerId="AD" clId="Web-{1FE99397-8FC1-C33B-50AA-9879F36D5B78}" dt="2026-09-06T15:36:14.257" v="3687" actId="20577"/>
        <pc:sldMkLst>
          <pc:docMk/>
          <pc:sldMk cId="1141591310" sldId="269"/>
        </pc:sldMkLst>
        <pc:spChg chg="mod">
          <ac:chgData name="Sophie Pellow" userId="S::spellow@stmarkallsaints.uk::1354cc12-5f0b-4325-84cd-af76fffd870c" providerId="AD" clId="Web-{1FE99397-8FC1-C33B-50AA-9879F36D5B78}" dt="2026-09-06T15:14:21.906" v="2956" actId="20577"/>
          <ac:spMkLst>
            <pc:docMk/>
            <pc:sldMk cId="1141591310" sldId="269"/>
            <ac:spMk id="2" creationId="{7A9DFAE9-F4C3-7AB7-6CEF-1AB67E5A2E80}"/>
          </ac:spMkLst>
        </pc:spChg>
        <pc:spChg chg="mod">
          <ac:chgData name="Sophie Pellow" userId="S::spellow@stmarkallsaints.uk::1354cc12-5f0b-4325-84cd-af76fffd870c" providerId="AD" clId="Web-{1FE99397-8FC1-C33B-50AA-9879F36D5B78}" dt="2026-09-06T15:36:14.257" v="3687" actId="20577"/>
          <ac:spMkLst>
            <pc:docMk/>
            <pc:sldMk cId="1141591310" sldId="269"/>
            <ac:spMk id="3" creationId="{6183DD75-9C1B-E69A-3FC9-B614B5DE8C3D}"/>
          </ac:spMkLst>
        </pc:spChg>
      </pc:sldChg>
      <pc:sldMasterChg chg="mod setBg modSldLayout">
        <pc:chgData name="Sophie Pellow" userId="S::spellow@stmarkallsaints.uk::1354cc12-5f0b-4325-84cd-af76fffd870c" providerId="AD" clId="Web-{1FE99397-8FC1-C33B-50AA-9879F36D5B78}" dt="2026-09-06T14:15:21.270" v="2"/>
        <pc:sldMasterMkLst>
          <pc:docMk/>
          <pc:sldMasterMk cId="2850527402" sldId="2147483701"/>
        </pc:sldMasterMkLst>
        <pc:sldLayoutChg chg="mod">
          <pc:chgData name="Sophie Pellow" userId="S::spellow@stmarkallsaints.uk::1354cc12-5f0b-4325-84cd-af76fffd870c" providerId="AD" clId="Web-{1FE99397-8FC1-C33B-50AA-9879F36D5B78}" dt="2026-09-06T14:15:21.270" v="2"/>
          <pc:sldLayoutMkLst>
            <pc:docMk/>
            <pc:sldMasterMk cId="2850527402" sldId="2147483701"/>
            <pc:sldLayoutMk cId="2824579735" sldId="2147483702"/>
          </pc:sldLayoutMkLst>
        </pc:sldLayoutChg>
        <pc:sldLayoutChg chg="mod">
          <pc:chgData name="Sophie Pellow" userId="S::spellow@stmarkallsaints.uk::1354cc12-5f0b-4325-84cd-af76fffd870c" providerId="AD" clId="Web-{1FE99397-8FC1-C33B-50AA-9879F36D5B78}" dt="2026-09-06T14:15:21.270" v="2"/>
          <pc:sldLayoutMkLst>
            <pc:docMk/>
            <pc:sldMasterMk cId="2850527402" sldId="2147483701"/>
            <pc:sldLayoutMk cId="3227989823" sldId="2147483703"/>
          </pc:sldLayoutMkLst>
        </pc:sldLayoutChg>
        <pc:sldLayoutChg chg="mod">
          <pc:chgData name="Sophie Pellow" userId="S::spellow@stmarkallsaints.uk::1354cc12-5f0b-4325-84cd-af76fffd870c" providerId="AD" clId="Web-{1FE99397-8FC1-C33B-50AA-9879F36D5B78}" dt="2026-09-06T14:15:21.270" v="2"/>
          <pc:sldLayoutMkLst>
            <pc:docMk/>
            <pc:sldMasterMk cId="2850527402" sldId="2147483701"/>
            <pc:sldLayoutMk cId="1105342415" sldId="2147483704"/>
          </pc:sldLayoutMkLst>
        </pc:sldLayoutChg>
        <pc:sldLayoutChg chg="mod">
          <pc:chgData name="Sophie Pellow" userId="S::spellow@stmarkallsaints.uk::1354cc12-5f0b-4325-84cd-af76fffd870c" providerId="AD" clId="Web-{1FE99397-8FC1-C33B-50AA-9879F36D5B78}" dt="2026-09-06T14:15:21.270" v="2"/>
          <pc:sldLayoutMkLst>
            <pc:docMk/>
            <pc:sldMasterMk cId="2850527402" sldId="2147483701"/>
            <pc:sldLayoutMk cId="3154468068" sldId="2147483705"/>
          </pc:sldLayoutMkLst>
        </pc:sldLayoutChg>
        <pc:sldLayoutChg chg="mod">
          <pc:chgData name="Sophie Pellow" userId="S::spellow@stmarkallsaints.uk::1354cc12-5f0b-4325-84cd-af76fffd870c" providerId="AD" clId="Web-{1FE99397-8FC1-C33B-50AA-9879F36D5B78}" dt="2026-09-06T14:15:21.270" v="2"/>
          <pc:sldLayoutMkLst>
            <pc:docMk/>
            <pc:sldMasterMk cId="2850527402" sldId="2147483701"/>
            <pc:sldLayoutMk cId="3869558892" sldId="2147483706"/>
          </pc:sldLayoutMkLst>
        </pc:sldLayoutChg>
        <pc:sldLayoutChg chg="mod">
          <pc:chgData name="Sophie Pellow" userId="S::spellow@stmarkallsaints.uk::1354cc12-5f0b-4325-84cd-af76fffd870c" providerId="AD" clId="Web-{1FE99397-8FC1-C33B-50AA-9879F36D5B78}" dt="2026-09-06T14:15:21.270" v="2"/>
          <pc:sldLayoutMkLst>
            <pc:docMk/>
            <pc:sldMasterMk cId="2850527402" sldId="2147483701"/>
            <pc:sldLayoutMk cId="902392213" sldId="2147483707"/>
          </pc:sldLayoutMkLst>
        </pc:sldLayoutChg>
        <pc:sldLayoutChg chg="mod">
          <pc:chgData name="Sophie Pellow" userId="S::spellow@stmarkallsaints.uk::1354cc12-5f0b-4325-84cd-af76fffd870c" providerId="AD" clId="Web-{1FE99397-8FC1-C33B-50AA-9879F36D5B78}" dt="2026-09-06T14:15:21.270" v="2"/>
          <pc:sldLayoutMkLst>
            <pc:docMk/>
            <pc:sldMasterMk cId="2850527402" sldId="2147483701"/>
            <pc:sldLayoutMk cId="106626418" sldId="2147483708"/>
          </pc:sldLayoutMkLst>
        </pc:sldLayoutChg>
        <pc:sldLayoutChg chg="mod">
          <pc:chgData name="Sophie Pellow" userId="S::spellow@stmarkallsaints.uk::1354cc12-5f0b-4325-84cd-af76fffd870c" providerId="AD" clId="Web-{1FE99397-8FC1-C33B-50AA-9879F36D5B78}" dt="2026-09-06T14:15:21.270" v="2"/>
          <pc:sldLayoutMkLst>
            <pc:docMk/>
            <pc:sldMasterMk cId="2850527402" sldId="2147483701"/>
            <pc:sldLayoutMk cId="4081968634" sldId="2147483709"/>
          </pc:sldLayoutMkLst>
        </pc:sldLayoutChg>
        <pc:sldLayoutChg chg="mod">
          <pc:chgData name="Sophie Pellow" userId="S::spellow@stmarkallsaints.uk::1354cc12-5f0b-4325-84cd-af76fffd870c" providerId="AD" clId="Web-{1FE99397-8FC1-C33B-50AA-9879F36D5B78}" dt="2026-09-06T14:15:21.270" v="2"/>
          <pc:sldLayoutMkLst>
            <pc:docMk/>
            <pc:sldMasterMk cId="2850527402" sldId="2147483701"/>
            <pc:sldLayoutMk cId="1775825616" sldId="2147483710"/>
          </pc:sldLayoutMkLst>
        </pc:sldLayoutChg>
        <pc:sldLayoutChg chg="mod">
          <pc:chgData name="Sophie Pellow" userId="S::spellow@stmarkallsaints.uk::1354cc12-5f0b-4325-84cd-af76fffd870c" providerId="AD" clId="Web-{1FE99397-8FC1-C33B-50AA-9879F36D5B78}" dt="2026-09-06T14:15:21.270" v="2"/>
          <pc:sldLayoutMkLst>
            <pc:docMk/>
            <pc:sldMasterMk cId="2850527402" sldId="2147483701"/>
            <pc:sldLayoutMk cId="4177512313" sldId="2147483711"/>
          </pc:sldLayoutMkLst>
        </pc:sldLayoutChg>
        <pc:sldLayoutChg chg="mod">
          <pc:chgData name="Sophie Pellow" userId="S::spellow@stmarkallsaints.uk::1354cc12-5f0b-4325-84cd-af76fffd870c" providerId="AD" clId="Web-{1FE99397-8FC1-C33B-50AA-9879F36D5B78}" dt="2026-09-06T14:15:21.270" v="2"/>
          <pc:sldLayoutMkLst>
            <pc:docMk/>
            <pc:sldMasterMk cId="2850527402" sldId="2147483701"/>
            <pc:sldLayoutMk cId="3209137874" sldId="2147483712"/>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5C89-2E28-4777-95B0-BA7EECAE3BA4}"/>
              </a:ext>
            </a:extLst>
          </p:cNvPr>
          <p:cNvSpPr>
            <a:spLocks noGrp="1"/>
          </p:cNvSpPr>
          <p:nvPr>
            <p:ph type="ctrTitle"/>
          </p:nvPr>
        </p:nvSpPr>
        <p:spPr>
          <a:xfrm>
            <a:off x="1709928" y="987552"/>
            <a:ext cx="8385048" cy="3081528"/>
          </a:xfr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59052321-4D71-4DA8-BD2C-DC22FC1525CB}"/>
              </a:ext>
            </a:extLst>
          </p:cNvPr>
          <p:cNvSpPr>
            <a:spLocks noGrp="1"/>
          </p:cNvSpPr>
          <p:nvPr>
            <p:ph type="subTitle" idx="1"/>
          </p:nvPr>
        </p:nvSpPr>
        <p:spPr>
          <a:xfrm>
            <a:off x="2905506" y="4480561"/>
            <a:ext cx="5993892" cy="1166495"/>
          </a:xfrm>
        </p:spPr>
        <p:txBody>
          <a:bodyPr>
            <a:normAutofit/>
          </a:bodyPr>
          <a:lstStyle>
            <a:lvl1pPr marL="0" indent="0" algn="ctr">
              <a:buNone/>
              <a:defRPr sz="1400" cap="all" spc="600" baseline="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a:t>Click to edit Master subtitle style</a:t>
            </a:r>
          </a:p>
        </p:txBody>
      </p:sp>
      <p:sp>
        <p:nvSpPr>
          <p:cNvPr id="4" name="Date Placeholder 3">
            <a:extLst>
              <a:ext uri="{FF2B5EF4-FFF2-40B4-BE49-F238E27FC236}">
                <a16:creationId xmlns:a16="http://schemas.microsoft.com/office/drawing/2014/main" id="{B1D37183-71EA-4A92-8609-41ECB53F447E}"/>
              </a:ext>
            </a:extLst>
          </p:cNvPr>
          <p:cNvSpPr>
            <a:spLocks noGrp="1"/>
          </p:cNvSpPr>
          <p:nvPr>
            <p:ph type="dt" sz="half" idx="10"/>
          </p:nvPr>
        </p:nvSpPr>
        <p:spPr/>
        <p:txBody>
          <a:bodyPr/>
          <a:lstStyle/>
          <a:p>
            <a:fld id="{A068949A-688B-4AED-AA8E-F203BA3310F5}" type="datetimeFigureOut">
              <a:rPr lang="en-US" dirty="0"/>
              <a:t>9/17/2026</a:t>
            </a:fld>
            <a:endParaRPr lang="en-US"/>
          </a:p>
        </p:txBody>
      </p:sp>
      <p:sp>
        <p:nvSpPr>
          <p:cNvPr id="5" name="Footer Placeholder 4">
            <a:extLst>
              <a:ext uri="{FF2B5EF4-FFF2-40B4-BE49-F238E27FC236}">
                <a16:creationId xmlns:a16="http://schemas.microsoft.com/office/drawing/2014/main" id="{CA09F2E6-1ECC-4081-8EBF-C80C6C94A105}"/>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31C3FA67-CD72-4503-BA25-FEC880107BC4}"/>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2824579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A523-EF01-4656-9D54-347E984FD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D52871-79D5-420E-8207-BEF7BE44A9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D32D3-8223-4851-BB8E-CB489B975FD6}"/>
              </a:ext>
            </a:extLst>
          </p:cNvPr>
          <p:cNvSpPr>
            <a:spLocks noGrp="1"/>
          </p:cNvSpPr>
          <p:nvPr>
            <p:ph type="dt" sz="half" idx="10"/>
          </p:nvPr>
        </p:nvSpPr>
        <p:spPr/>
        <p:txBody>
          <a:bodyPr/>
          <a:lstStyle/>
          <a:p>
            <a:fld id="{10C57B2A-1291-46F4-B4CC-8BAFDF935B56}" type="datetimeFigureOut">
              <a:rPr lang="en-US" dirty="0"/>
              <a:t>9/17/2026</a:t>
            </a:fld>
            <a:endParaRPr lang="en-US"/>
          </a:p>
        </p:txBody>
      </p:sp>
      <p:sp>
        <p:nvSpPr>
          <p:cNvPr id="5" name="Footer Placeholder 4">
            <a:extLst>
              <a:ext uri="{FF2B5EF4-FFF2-40B4-BE49-F238E27FC236}">
                <a16:creationId xmlns:a16="http://schemas.microsoft.com/office/drawing/2014/main" id="{9E94444B-9FC3-414D-8EA0-15AB806D5E32}"/>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DBBC448B-FCF6-40C5-8BB6-15B70E8897CB}"/>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3227989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79BA-620F-4443-807B-BE44F36F98F1}"/>
              </a:ext>
            </a:extLst>
          </p:cNvPr>
          <p:cNvSpPr>
            <a:spLocks noGrp="1"/>
          </p:cNvSpPr>
          <p:nvPr>
            <p:ph type="title"/>
          </p:nvPr>
        </p:nvSpPr>
        <p:spPr>
          <a:xfrm>
            <a:off x="1069848" y="1709738"/>
            <a:ext cx="9430811" cy="2852737"/>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30C9A625-6442-4047-B545-433C4451210A}"/>
              </a:ext>
            </a:extLst>
          </p:cNvPr>
          <p:cNvSpPr>
            <a:spLocks noGrp="1"/>
          </p:cNvSpPr>
          <p:nvPr>
            <p:ph type="body" idx="1"/>
          </p:nvPr>
        </p:nvSpPr>
        <p:spPr>
          <a:xfrm>
            <a:off x="1069848" y="4589463"/>
            <a:ext cx="943081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8EAA30-3B1A-4BEA-9835-33D2072451F9}"/>
              </a:ext>
            </a:extLst>
          </p:cNvPr>
          <p:cNvSpPr>
            <a:spLocks noGrp="1"/>
          </p:cNvSpPr>
          <p:nvPr>
            <p:ph type="dt" sz="half" idx="10"/>
          </p:nvPr>
        </p:nvSpPr>
        <p:spPr/>
        <p:txBody>
          <a:bodyPr/>
          <a:lstStyle/>
          <a:p>
            <a:fld id="{2E76B3B4-A63D-42FA-B9D1-41D36384F384}" type="datetimeFigureOut">
              <a:rPr lang="en-US" dirty="0"/>
              <a:t>9/17/2026</a:t>
            </a:fld>
            <a:endParaRPr lang="en-US"/>
          </a:p>
        </p:txBody>
      </p:sp>
      <p:sp>
        <p:nvSpPr>
          <p:cNvPr id="5" name="Footer Placeholder 4">
            <a:extLst>
              <a:ext uri="{FF2B5EF4-FFF2-40B4-BE49-F238E27FC236}">
                <a16:creationId xmlns:a16="http://schemas.microsoft.com/office/drawing/2014/main" id="{BB256440-3149-446F-8105-485333B183A0}"/>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4E0FEDB1-D604-4E10-B334-5DB303498B12}"/>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1105342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E563-D552-439E-8DF5-45062D8754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136873-2DD5-456E-A3A9-FE408419E30D}"/>
              </a:ext>
            </a:extLst>
          </p:cNvPr>
          <p:cNvSpPr>
            <a:spLocks noGrp="1"/>
          </p:cNvSpPr>
          <p:nvPr>
            <p:ph sz="half" idx="1"/>
          </p:nvPr>
        </p:nvSpPr>
        <p:spPr>
          <a:xfrm>
            <a:off x="1069848" y="1825625"/>
            <a:ext cx="468405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6B04C-FB9E-4A9E-8892-4B5B702898B4}"/>
              </a:ext>
            </a:extLst>
          </p:cNvPr>
          <p:cNvSpPr>
            <a:spLocks noGrp="1"/>
          </p:cNvSpPr>
          <p:nvPr>
            <p:ph sz="half" idx="2"/>
          </p:nvPr>
        </p:nvSpPr>
        <p:spPr>
          <a:xfrm>
            <a:off x="6019802" y="1825625"/>
            <a:ext cx="468405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E2F0B4-0E86-473E-BC42-78D856A00C2E}"/>
              </a:ext>
            </a:extLst>
          </p:cNvPr>
          <p:cNvSpPr>
            <a:spLocks noGrp="1"/>
          </p:cNvSpPr>
          <p:nvPr>
            <p:ph type="dt" sz="half" idx="10"/>
          </p:nvPr>
        </p:nvSpPr>
        <p:spPr/>
        <p:txBody>
          <a:bodyPr/>
          <a:lstStyle/>
          <a:p>
            <a:fld id="{1BBF0803-F60A-46DD-B88E-307855619A34}" type="datetimeFigureOut">
              <a:rPr lang="en-US" dirty="0"/>
              <a:t>9/17/2026</a:t>
            </a:fld>
            <a:endParaRPr lang="en-US"/>
          </a:p>
        </p:txBody>
      </p:sp>
      <p:sp>
        <p:nvSpPr>
          <p:cNvPr id="6" name="Footer Placeholder 5">
            <a:extLst>
              <a:ext uri="{FF2B5EF4-FFF2-40B4-BE49-F238E27FC236}">
                <a16:creationId xmlns:a16="http://schemas.microsoft.com/office/drawing/2014/main" id="{782B9537-F43C-4042-B165-A00358F9E24F}"/>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FEF9F52F-61F2-4FEE-8989-2FB400190C4C}"/>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3154468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2E5C-0B2D-4DB5-95F6-3C2C825DFE54}"/>
              </a:ext>
            </a:extLst>
          </p:cNvPr>
          <p:cNvSpPr>
            <a:spLocks noGrp="1"/>
          </p:cNvSpPr>
          <p:nvPr>
            <p:ph type="title"/>
          </p:nvPr>
        </p:nvSpPr>
        <p:spPr>
          <a:xfrm>
            <a:off x="839788" y="365125"/>
            <a:ext cx="989993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8F1C53-3F27-42E6-BE80-1DF57985741C}"/>
              </a:ext>
            </a:extLst>
          </p:cNvPr>
          <p:cNvSpPr>
            <a:spLocks noGrp="1"/>
          </p:cNvSpPr>
          <p:nvPr>
            <p:ph type="body" idx="1"/>
          </p:nvPr>
        </p:nvSpPr>
        <p:spPr>
          <a:xfrm>
            <a:off x="839789" y="1681163"/>
            <a:ext cx="4872132" cy="823912"/>
          </a:xfrm>
        </p:spPr>
        <p:txBody>
          <a:bodyPr anchor="b">
            <a:noAutofit/>
          </a:bodyPr>
          <a:lstStyle>
            <a:lvl1pPr marL="0" indent="0">
              <a:buNone/>
              <a:defRPr sz="1600" b="1" cap="all" spc="300" baseline="0"/>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8CC6CB-F028-4322-B54F-571203106F23}"/>
              </a:ext>
            </a:extLst>
          </p:cNvPr>
          <p:cNvSpPr>
            <a:spLocks noGrp="1"/>
          </p:cNvSpPr>
          <p:nvPr>
            <p:ph sz="half" idx="2"/>
          </p:nvPr>
        </p:nvSpPr>
        <p:spPr>
          <a:xfrm>
            <a:off x="839787" y="2510632"/>
            <a:ext cx="4872133" cy="3684588"/>
          </a:xfrm>
        </p:spPr>
        <p:txBody>
          <a:bodyPr/>
          <a:lstStyle>
            <a:lvl2pPr>
              <a:defRPr b="1"/>
            </a:lvl2pPr>
            <a:lvl3pPr>
              <a:defRPr b="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AD2CD7-554E-4EAA-BAF6-86ABB7E81D25}"/>
              </a:ext>
            </a:extLst>
          </p:cNvPr>
          <p:cNvSpPr>
            <a:spLocks noGrp="1"/>
          </p:cNvSpPr>
          <p:nvPr>
            <p:ph type="body" sz="quarter" idx="3"/>
          </p:nvPr>
        </p:nvSpPr>
        <p:spPr>
          <a:xfrm>
            <a:off x="5889809" y="1681163"/>
            <a:ext cx="4849909" cy="823912"/>
          </a:xfrm>
        </p:spPr>
        <p:txBody>
          <a:bodyPr anchor="b">
            <a:noAutofit/>
          </a:bodyPr>
          <a:lstStyle>
            <a:lvl1pPr marL="0" indent="0">
              <a:buNone/>
              <a:defRPr sz="1600" b="1" cap="all" spc="300" baseline="0"/>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82A2D6-379C-4D26-90AC-9F2F46DCE7F3}"/>
              </a:ext>
            </a:extLst>
          </p:cNvPr>
          <p:cNvSpPr>
            <a:spLocks noGrp="1"/>
          </p:cNvSpPr>
          <p:nvPr>
            <p:ph sz="quarter" idx="4"/>
          </p:nvPr>
        </p:nvSpPr>
        <p:spPr>
          <a:xfrm>
            <a:off x="5889810" y="2505075"/>
            <a:ext cx="4872134" cy="3684588"/>
          </a:xfrm>
        </p:spPr>
        <p:txBody>
          <a:bodyPr/>
          <a:lstStyle>
            <a:lvl2pPr>
              <a:defRPr b="1"/>
            </a:lvl2pPr>
            <a:lvl3pPr>
              <a:defRPr b="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EA0E4F3-8A65-4788-AE96-1FB2060F48D2}"/>
              </a:ext>
            </a:extLst>
          </p:cNvPr>
          <p:cNvSpPr>
            <a:spLocks noGrp="1"/>
          </p:cNvSpPr>
          <p:nvPr>
            <p:ph type="dt" sz="half" idx="10"/>
          </p:nvPr>
        </p:nvSpPr>
        <p:spPr/>
        <p:txBody>
          <a:bodyPr/>
          <a:lstStyle/>
          <a:p>
            <a:fld id="{583B4245-B7F0-48F5-9A59-408A637F0829}" type="datetimeFigureOut">
              <a:rPr lang="en-US" dirty="0"/>
              <a:t>9/17/2026</a:t>
            </a:fld>
            <a:endParaRPr lang="en-US"/>
          </a:p>
        </p:txBody>
      </p:sp>
      <p:sp>
        <p:nvSpPr>
          <p:cNvPr id="8" name="Footer Placeholder 7">
            <a:extLst>
              <a:ext uri="{FF2B5EF4-FFF2-40B4-BE49-F238E27FC236}">
                <a16:creationId xmlns:a16="http://schemas.microsoft.com/office/drawing/2014/main" id="{97522DA4-5EE1-440C-ADDE-D7B4F77B4E18}"/>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D6BC291E-B8EF-4ED7-A04A-23426C220CF0}"/>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3869558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B818-E8D0-497B-9A7E-4F281D0DBC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E82B9D-CD58-4C05-8A78-CB6E0E9D49DC}"/>
              </a:ext>
            </a:extLst>
          </p:cNvPr>
          <p:cNvSpPr>
            <a:spLocks noGrp="1"/>
          </p:cNvSpPr>
          <p:nvPr>
            <p:ph type="dt" sz="half" idx="10"/>
          </p:nvPr>
        </p:nvSpPr>
        <p:spPr/>
        <p:txBody>
          <a:bodyPr/>
          <a:lstStyle/>
          <a:p>
            <a:fld id="{C1A9FBFC-AFD0-49F7-9AAB-86AF5F4471C2}" type="datetimeFigureOut">
              <a:rPr lang="en-US" dirty="0"/>
              <a:t>9/17/2026</a:t>
            </a:fld>
            <a:endParaRPr lang="en-US"/>
          </a:p>
        </p:txBody>
      </p:sp>
      <p:sp>
        <p:nvSpPr>
          <p:cNvPr id="4" name="Footer Placeholder 3">
            <a:extLst>
              <a:ext uri="{FF2B5EF4-FFF2-40B4-BE49-F238E27FC236}">
                <a16:creationId xmlns:a16="http://schemas.microsoft.com/office/drawing/2014/main" id="{BADE60CD-D6F3-40A7-BB8B-FEC8E3156AFB}"/>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7C02B832-C4FE-4F88-85EA-DDC16A82B9A9}"/>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902392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75B2FC-801A-44A4-96BF-26A9E8B2A1C6}"/>
              </a:ext>
            </a:extLst>
          </p:cNvPr>
          <p:cNvSpPr>
            <a:spLocks noGrp="1"/>
          </p:cNvSpPr>
          <p:nvPr>
            <p:ph type="dt" sz="half" idx="10"/>
          </p:nvPr>
        </p:nvSpPr>
        <p:spPr/>
        <p:txBody>
          <a:bodyPr/>
          <a:lstStyle/>
          <a:p>
            <a:fld id="{46DAEFA3-A6B6-4916-BD87-2F7F0B6DE4AC}" type="datetimeFigureOut">
              <a:rPr lang="en-US" dirty="0"/>
              <a:t>9/17/2026</a:t>
            </a:fld>
            <a:endParaRPr lang="en-US"/>
          </a:p>
        </p:txBody>
      </p:sp>
      <p:sp>
        <p:nvSpPr>
          <p:cNvPr id="3" name="Footer Placeholder 2">
            <a:extLst>
              <a:ext uri="{FF2B5EF4-FFF2-40B4-BE49-F238E27FC236}">
                <a16:creationId xmlns:a16="http://schemas.microsoft.com/office/drawing/2014/main" id="{A8127F04-7E7E-485C-8B30-6B89E5A69F0A}"/>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90933C81-AA74-4BCE-AA9E-56E5791D078C}"/>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10662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D3CB-0541-46AD-B35E-0E0A1375E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F8EFDE-1D7D-46B8-AB55-A3C02EDD1888}"/>
              </a:ext>
            </a:extLst>
          </p:cNvPr>
          <p:cNvSpPr>
            <a:spLocks noGrp="1"/>
          </p:cNvSpPr>
          <p:nvPr>
            <p:ph idx="1"/>
          </p:nvPr>
        </p:nvSpPr>
        <p:spPr>
          <a:xfrm>
            <a:off x="5183188" y="457201"/>
            <a:ext cx="5652153" cy="5403850"/>
          </a:xfrm>
        </p:spPr>
        <p:txBody>
          <a:bodyPr/>
          <a:lstStyle>
            <a:lvl1pPr>
              <a:defRPr sz="3200"/>
            </a:lvl1pPr>
            <a:lvl2pPr>
              <a:defRPr sz="2800" b="1"/>
            </a:lvl2pPr>
            <a:lvl3pPr>
              <a:defRPr sz="2400" b="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11D2F5-DB36-4943-8A14-96AFC4883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C07D4-6597-444C-9EFD-62021AE7618C}"/>
              </a:ext>
            </a:extLst>
          </p:cNvPr>
          <p:cNvSpPr>
            <a:spLocks noGrp="1"/>
          </p:cNvSpPr>
          <p:nvPr>
            <p:ph type="dt" sz="half" idx="10"/>
          </p:nvPr>
        </p:nvSpPr>
        <p:spPr/>
        <p:txBody>
          <a:bodyPr/>
          <a:lstStyle/>
          <a:p>
            <a:fld id="{3D928FE2-E902-4B86-B2C7-4AE6B54CDB70}" type="datetimeFigureOut">
              <a:rPr lang="en-US" dirty="0"/>
              <a:t>9/17/2026</a:t>
            </a:fld>
            <a:endParaRPr lang="en-US"/>
          </a:p>
        </p:txBody>
      </p:sp>
      <p:sp>
        <p:nvSpPr>
          <p:cNvPr id="6" name="Footer Placeholder 5">
            <a:extLst>
              <a:ext uri="{FF2B5EF4-FFF2-40B4-BE49-F238E27FC236}">
                <a16:creationId xmlns:a16="http://schemas.microsoft.com/office/drawing/2014/main" id="{712D0D2C-70E8-4A24-9727-BEAF10B17D6C}"/>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F0D9E0F6-7216-48A1-8BCA-770C6DE3875B}"/>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4081968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BEBD-5F1A-4111-A7F2-1CE82C9A69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0517FB-4008-4F68-B193-482971BA720D}"/>
              </a:ext>
            </a:extLst>
          </p:cNvPr>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92606C5F-0885-458F-9B21-47E60171B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886F2E-B752-4D78-8DC4-C96A1A00E670}"/>
              </a:ext>
            </a:extLst>
          </p:cNvPr>
          <p:cNvSpPr>
            <a:spLocks noGrp="1"/>
          </p:cNvSpPr>
          <p:nvPr>
            <p:ph type="dt" sz="half" idx="10"/>
          </p:nvPr>
        </p:nvSpPr>
        <p:spPr/>
        <p:txBody>
          <a:bodyPr/>
          <a:lstStyle/>
          <a:p>
            <a:fld id="{E8674E58-F253-4E0F-B41E-2DC0E51ABEA1}" type="datetimeFigureOut">
              <a:rPr lang="en-US" dirty="0"/>
              <a:t>9/17/2026</a:t>
            </a:fld>
            <a:endParaRPr lang="en-US"/>
          </a:p>
        </p:txBody>
      </p:sp>
      <p:sp>
        <p:nvSpPr>
          <p:cNvPr id="6" name="Footer Placeholder 5">
            <a:extLst>
              <a:ext uri="{FF2B5EF4-FFF2-40B4-BE49-F238E27FC236}">
                <a16:creationId xmlns:a16="http://schemas.microsoft.com/office/drawing/2014/main" id="{4FC37751-8BB8-4224-870A-A2953E76073F}"/>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6242CE94-BD7E-44B3-9B5E-67D4BD317E99}"/>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1775825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3CBE-1EA9-4E8B-A281-C50B792E55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2EB1A0-A59D-4CB9-BABB-C6BF1D2E9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6265B-940D-433C-AD76-2D6A42449307}"/>
              </a:ext>
            </a:extLst>
          </p:cNvPr>
          <p:cNvSpPr>
            <a:spLocks noGrp="1"/>
          </p:cNvSpPr>
          <p:nvPr>
            <p:ph type="dt" sz="half" idx="10"/>
          </p:nvPr>
        </p:nvSpPr>
        <p:spPr/>
        <p:txBody>
          <a:bodyPr/>
          <a:lstStyle/>
          <a:p>
            <a:fld id="{16F30231-6059-4AF0-B828-13FEB68C6E43}" type="datetimeFigureOut">
              <a:rPr lang="en-US" dirty="0"/>
              <a:t>9/17/2026</a:t>
            </a:fld>
            <a:endParaRPr lang="en-US"/>
          </a:p>
        </p:txBody>
      </p:sp>
      <p:sp>
        <p:nvSpPr>
          <p:cNvPr id="5" name="Footer Placeholder 4">
            <a:extLst>
              <a:ext uri="{FF2B5EF4-FFF2-40B4-BE49-F238E27FC236}">
                <a16:creationId xmlns:a16="http://schemas.microsoft.com/office/drawing/2014/main" id="{EDCAB98E-314F-45C4-9A64-AD3FAE0516D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58E49F32-B214-4A0C-8669-7FE4BA445965}"/>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4177512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E4A6D-DAA1-4551-A093-3C36C1C8CF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25FDA9-71CD-4B86-B291-BEBA43D8ED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D9F5B1-B635-4479-A426-B1D4066502DB}"/>
              </a:ext>
            </a:extLst>
          </p:cNvPr>
          <p:cNvSpPr>
            <a:spLocks noGrp="1"/>
          </p:cNvSpPr>
          <p:nvPr>
            <p:ph type="dt" sz="half" idx="10"/>
          </p:nvPr>
        </p:nvSpPr>
        <p:spPr/>
        <p:txBody>
          <a:bodyPr/>
          <a:lstStyle/>
          <a:p>
            <a:fld id="{5906E087-9EB9-42E7-B62A-9B8FE3556101}" type="datetimeFigureOut">
              <a:rPr lang="en-US" dirty="0"/>
              <a:t>9/17/2026</a:t>
            </a:fld>
            <a:endParaRPr lang="en-US"/>
          </a:p>
        </p:txBody>
      </p:sp>
      <p:sp>
        <p:nvSpPr>
          <p:cNvPr id="5" name="Footer Placeholder 4">
            <a:extLst>
              <a:ext uri="{FF2B5EF4-FFF2-40B4-BE49-F238E27FC236}">
                <a16:creationId xmlns:a16="http://schemas.microsoft.com/office/drawing/2014/main" id="{6B833098-8769-47C3-80B2-C2942F984D68}"/>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E5EA9297-65D4-45BE-BE6C-5531FC6A5E1E}"/>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3209137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3C5C9"/>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1AFD227-869A-489C-A9B5-3F0498DF3C0C}"/>
              </a:ext>
            </a:extLst>
          </p:cNvPr>
          <p:cNvGrpSpPr/>
          <p:nvPr/>
        </p:nvGrpSpPr>
        <p:grpSpPr>
          <a:xfrm>
            <a:off x="11096450" y="13394"/>
            <a:ext cx="494218" cy="6814823"/>
            <a:chOff x="11096450" y="13394"/>
            <a:chExt cx="494218" cy="6814823"/>
          </a:xfrm>
          <a:solidFill>
            <a:schemeClr val="bg2">
              <a:lumMod val="90000"/>
            </a:schemeClr>
          </a:solidFill>
        </p:grpSpPr>
        <p:sp>
          <p:nvSpPr>
            <p:cNvPr id="8" name="Freeform 8">
              <a:extLst>
                <a:ext uri="{FF2B5EF4-FFF2-40B4-BE49-F238E27FC236}">
                  <a16:creationId xmlns:a16="http://schemas.microsoft.com/office/drawing/2014/main" id="{62704B34-199B-4964-9C78-3AB9735915AA}"/>
                </a:ext>
              </a:extLst>
            </p:cNvPr>
            <p:cNvSpPr/>
            <p:nvPr/>
          </p:nvSpPr>
          <p:spPr bwMode="auto">
            <a:xfrm rot="5400000">
              <a:off x="11108009" y="6718576"/>
              <a:ext cx="131153" cy="88130"/>
            </a:xfrm>
            <a:custGeom>
              <a:avLst/>
              <a:gdLst/>
              <a:ahLst/>
              <a:cxnLst/>
              <a:rect l="0" t="0" r="r" b="b"/>
              <a:pathLst>
                <a:path w="40" h="29">
                  <a:moveTo>
                    <a:pt x="26" y="0"/>
                  </a:moveTo>
                  <a:cubicBezTo>
                    <a:pt x="34" y="0"/>
                    <a:pt x="40" y="10"/>
                    <a:pt x="39" y="20"/>
                  </a:cubicBezTo>
                  <a:cubicBezTo>
                    <a:pt x="17" y="29"/>
                    <a:pt x="0" y="10"/>
                    <a:pt x="26" y="0"/>
                  </a:cubicBezTo>
                  <a:close/>
                </a:path>
              </a:pathLst>
            </a:custGeom>
            <a:grpFill/>
            <a:ln>
              <a:noFill/>
            </a:ln>
          </p:spPr>
        </p:sp>
        <p:sp>
          <p:nvSpPr>
            <p:cNvPr id="9" name="Freeform 10">
              <a:extLst>
                <a:ext uri="{FF2B5EF4-FFF2-40B4-BE49-F238E27FC236}">
                  <a16:creationId xmlns:a16="http://schemas.microsoft.com/office/drawing/2014/main" id="{8B1E8DB8-017D-454E-849F-EE5742849FD4}"/>
                </a:ext>
              </a:extLst>
            </p:cNvPr>
            <p:cNvSpPr/>
            <p:nvPr/>
          </p:nvSpPr>
          <p:spPr bwMode="auto">
            <a:xfrm rot="5400000">
              <a:off x="11475034" y="77813"/>
              <a:ext cx="138242" cy="88130"/>
            </a:xfrm>
            <a:custGeom>
              <a:avLst/>
              <a:gdLst/>
              <a:ahLst/>
              <a:cxnLst/>
              <a:rect l="0" t="0" r="r" b="b"/>
              <a:pathLst>
                <a:path w="42" h="29">
                  <a:moveTo>
                    <a:pt x="22" y="0"/>
                  </a:moveTo>
                  <a:cubicBezTo>
                    <a:pt x="42" y="7"/>
                    <a:pt x="28" y="29"/>
                    <a:pt x="14" y="25"/>
                  </a:cubicBezTo>
                  <a:cubicBezTo>
                    <a:pt x="0" y="18"/>
                    <a:pt x="8" y="1"/>
                    <a:pt x="22" y="0"/>
                  </a:cubicBezTo>
                  <a:close/>
                </a:path>
              </a:pathLst>
            </a:custGeom>
            <a:grpFill/>
            <a:ln>
              <a:noFill/>
            </a:ln>
          </p:spPr>
        </p:sp>
        <p:sp>
          <p:nvSpPr>
            <p:cNvPr id="10" name="Freeform 15">
              <a:extLst>
                <a:ext uri="{FF2B5EF4-FFF2-40B4-BE49-F238E27FC236}">
                  <a16:creationId xmlns:a16="http://schemas.microsoft.com/office/drawing/2014/main" id="{16D80E5D-5099-41C4-A80A-1B1538C382FC}"/>
                </a:ext>
              </a:extLst>
            </p:cNvPr>
            <p:cNvSpPr/>
            <p:nvPr/>
          </p:nvSpPr>
          <p:spPr bwMode="auto">
            <a:xfrm rot="5400000">
              <a:off x="11478964" y="592010"/>
              <a:ext cx="121406" cy="72626"/>
            </a:xfrm>
            <a:custGeom>
              <a:avLst/>
              <a:gdLst/>
              <a:ahLst/>
              <a:cxnLst/>
              <a:rect l="0" t="0" r="r" b="b"/>
              <a:pathLst>
                <a:path w="37" h="24">
                  <a:moveTo>
                    <a:pt x="16" y="0"/>
                  </a:moveTo>
                  <a:cubicBezTo>
                    <a:pt x="37" y="6"/>
                    <a:pt x="30" y="20"/>
                    <a:pt x="11" y="24"/>
                  </a:cubicBezTo>
                  <a:cubicBezTo>
                    <a:pt x="0" y="17"/>
                    <a:pt x="5" y="3"/>
                    <a:pt x="16" y="0"/>
                  </a:cubicBezTo>
                  <a:close/>
                </a:path>
              </a:pathLst>
            </a:custGeom>
            <a:grpFill/>
            <a:ln>
              <a:noFill/>
            </a:ln>
          </p:spPr>
        </p:sp>
        <p:sp>
          <p:nvSpPr>
            <p:cNvPr id="11" name="Freeform 18">
              <a:extLst>
                <a:ext uri="{FF2B5EF4-FFF2-40B4-BE49-F238E27FC236}">
                  <a16:creationId xmlns:a16="http://schemas.microsoft.com/office/drawing/2014/main" id="{947751E1-E2F4-467E-B547-3BD4BAB7F560}"/>
                </a:ext>
              </a:extLst>
            </p:cNvPr>
            <p:cNvSpPr/>
            <p:nvPr/>
          </p:nvSpPr>
          <p:spPr bwMode="auto">
            <a:xfrm rot="5400000">
              <a:off x="11482378" y="335267"/>
              <a:ext cx="138242" cy="78339"/>
            </a:xfrm>
            <a:custGeom>
              <a:avLst/>
              <a:gdLst/>
              <a:ahLst/>
              <a:cxnLst/>
              <a:rect l="0" t="0" r="r" b="b"/>
              <a:pathLst>
                <a:path w="42" h="26">
                  <a:moveTo>
                    <a:pt x="6" y="6"/>
                  </a:moveTo>
                  <a:cubicBezTo>
                    <a:pt x="25" y="0"/>
                    <a:pt x="42" y="17"/>
                    <a:pt x="21" y="26"/>
                  </a:cubicBezTo>
                  <a:cubicBezTo>
                    <a:pt x="9" y="26"/>
                    <a:pt x="0" y="16"/>
                    <a:pt x="6" y="6"/>
                  </a:cubicBezTo>
                  <a:close/>
                </a:path>
              </a:pathLst>
            </a:custGeom>
            <a:grpFill/>
            <a:ln>
              <a:noFill/>
            </a:ln>
          </p:spPr>
        </p:sp>
        <p:sp>
          <p:nvSpPr>
            <p:cNvPr id="12" name="Freeform 19">
              <a:extLst>
                <a:ext uri="{FF2B5EF4-FFF2-40B4-BE49-F238E27FC236}">
                  <a16:creationId xmlns:a16="http://schemas.microsoft.com/office/drawing/2014/main" id="{55D8869B-B701-4268-9856-876345C8AE3F}"/>
                </a:ext>
              </a:extLst>
            </p:cNvPr>
            <p:cNvSpPr/>
            <p:nvPr/>
          </p:nvSpPr>
          <p:spPr bwMode="auto">
            <a:xfrm rot="5400000">
              <a:off x="11407714" y="2021691"/>
              <a:ext cx="124951" cy="69362"/>
            </a:xfrm>
            <a:custGeom>
              <a:avLst/>
              <a:gdLst/>
              <a:ahLst/>
              <a:cxnLst/>
              <a:rect l="0" t="0" r="r" b="b"/>
              <a:pathLst>
                <a:path w="38" h="23">
                  <a:moveTo>
                    <a:pt x="16" y="0"/>
                  </a:moveTo>
                  <a:cubicBezTo>
                    <a:pt x="38" y="8"/>
                    <a:pt x="31" y="18"/>
                    <a:pt x="10" y="23"/>
                  </a:cubicBezTo>
                  <a:cubicBezTo>
                    <a:pt x="0" y="16"/>
                    <a:pt x="4" y="3"/>
                    <a:pt x="16" y="0"/>
                  </a:cubicBezTo>
                  <a:close/>
                </a:path>
              </a:pathLst>
            </a:custGeom>
            <a:grpFill/>
            <a:ln>
              <a:noFill/>
            </a:ln>
          </p:spPr>
        </p:sp>
        <p:sp>
          <p:nvSpPr>
            <p:cNvPr id="13" name="Freeform 20">
              <a:extLst>
                <a:ext uri="{FF2B5EF4-FFF2-40B4-BE49-F238E27FC236}">
                  <a16:creationId xmlns:a16="http://schemas.microsoft.com/office/drawing/2014/main" id="{A25CA59C-849F-4CE4-A9B0-293F98DE2C7C}"/>
                </a:ext>
              </a:extLst>
            </p:cNvPr>
            <p:cNvSpPr/>
            <p:nvPr/>
          </p:nvSpPr>
          <p:spPr bwMode="auto">
            <a:xfrm rot="5400000">
              <a:off x="11414629" y="2272420"/>
              <a:ext cx="128495" cy="78339"/>
            </a:xfrm>
            <a:custGeom>
              <a:avLst/>
              <a:gdLst/>
              <a:ahLst/>
              <a:cxnLst/>
              <a:rect l="0" t="0" r="r" b="b"/>
              <a:pathLst>
                <a:path w="39" h="26">
                  <a:moveTo>
                    <a:pt x="24" y="0"/>
                  </a:moveTo>
                  <a:cubicBezTo>
                    <a:pt x="39" y="3"/>
                    <a:pt x="36" y="26"/>
                    <a:pt x="20" y="26"/>
                  </a:cubicBezTo>
                  <a:cubicBezTo>
                    <a:pt x="0" y="18"/>
                    <a:pt x="3" y="3"/>
                    <a:pt x="24" y="0"/>
                  </a:cubicBezTo>
                  <a:close/>
                </a:path>
              </a:pathLst>
            </a:custGeom>
            <a:grpFill/>
            <a:ln>
              <a:noFill/>
            </a:ln>
          </p:spPr>
        </p:sp>
        <p:sp>
          <p:nvSpPr>
            <p:cNvPr id="14" name="Freeform 22">
              <a:extLst>
                <a:ext uri="{FF2B5EF4-FFF2-40B4-BE49-F238E27FC236}">
                  <a16:creationId xmlns:a16="http://schemas.microsoft.com/office/drawing/2014/main" id="{FE000DB1-AAA1-4BFF-8F14-53624C2F9E0B}"/>
                </a:ext>
              </a:extLst>
            </p:cNvPr>
            <p:cNvSpPr/>
            <p:nvPr/>
          </p:nvSpPr>
          <p:spPr bwMode="auto">
            <a:xfrm rot="5400000">
              <a:off x="11426398" y="1049544"/>
              <a:ext cx="150648" cy="99554"/>
            </a:xfrm>
            <a:custGeom>
              <a:avLst/>
              <a:gdLst/>
              <a:ahLst/>
              <a:cxnLst/>
              <a:rect l="0" t="0" r="r" b="b"/>
              <a:pathLst>
                <a:path w="46" h="33">
                  <a:moveTo>
                    <a:pt x="26" y="0"/>
                  </a:moveTo>
                  <a:cubicBezTo>
                    <a:pt x="29" y="0"/>
                    <a:pt x="46" y="16"/>
                    <a:pt x="38" y="22"/>
                  </a:cubicBezTo>
                  <a:cubicBezTo>
                    <a:pt x="16" y="33"/>
                    <a:pt x="0" y="5"/>
                    <a:pt x="26" y="0"/>
                  </a:cubicBezTo>
                  <a:close/>
                </a:path>
              </a:pathLst>
            </a:custGeom>
            <a:grpFill/>
            <a:ln>
              <a:noFill/>
            </a:ln>
          </p:spPr>
        </p:sp>
        <p:sp>
          <p:nvSpPr>
            <p:cNvPr id="15" name="Freeform 23">
              <a:extLst>
                <a:ext uri="{FF2B5EF4-FFF2-40B4-BE49-F238E27FC236}">
                  <a16:creationId xmlns:a16="http://schemas.microsoft.com/office/drawing/2014/main" id="{5EEFBC14-7E5B-47B2-B5E3-E90991F89191}"/>
                </a:ext>
              </a:extLst>
            </p:cNvPr>
            <p:cNvSpPr/>
            <p:nvPr/>
          </p:nvSpPr>
          <p:spPr bwMode="auto">
            <a:xfrm rot="5400000">
              <a:off x="11440085" y="836978"/>
              <a:ext cx="134697" cy="81603"/>
            </a:xfrm>
            <a:custGeom>
              <a:avLst/>
              <a:gdLst/>
              <a:ahLst/>
              <a:cxnLst/>
              <a:rect l="0" t="0" r="r" b="b"/>
              <a:pathLst>
                <a:path w="41" h="27">
                  <a:moveTo>
                    <a:pt x="19" y="0"/>
                  </a:moveTo>
                  <a:cubicBezTo>
                    <a:pt x="41" y="10"/>
                    <a:pt x="28" y="27"/>
                    <a:pt x="8" y="20"/>
                  </a:cubicBezTo>
                  <a:cubicBezTo>
                    <a:pt x="0" y="8"/>
                    <a:pt x="7" y="2"/>
                    <a:pt x="19" y="0"/>
                  </a:cubicBezTo>
                  <a:close/>
                </a:path>
              </a:pathLst>
            </a:custGeom>
            <a:grpFill/>
            <a:ln>
              <a:noFill/>
            </a:ln>
          </p:spPr>
        </p:sp>
        <p:sp>
          <p:nvSpPr>
            <p:cNvPr id="16" name="Freeform 26">
              <a:extLst>
                <a:ext uri="{FF2B5EF4-FFF2-40B4-BE49-F238E27FC236}">
                  <a16:creationId xmlns:a16="http://schemas.microsoft.com/office/drawing/2014/main" id="{00AFF6E4-A34A-4FD3-8C57-BB96114822D1}"/>
                </a:ext>
              </a:extLst>
            </p:cNvPr>
            <p:cNvSpPr/>
            <p:nvPr/>
          </p:nvSpPr>
          <p:spPr bwMode="auto">
            <a:xfrm rot="5400000">
              <a:off x="11427309" y="1320685"/>
              <a:ext cx="127608" cy="78339"/>
            </a:xfrm>
            <a:custGeom>
              <a:avLst/>
              <a:gdLst/>
              <a:ahLst/>
              <a:cxnLst/>
              <a:rect l="0" t="0" r="r" b="b"/>
              <a:pathLst>
                <a:path w="39" h="26">
                  <a:moveTo>
                    <a:pt x="24" y="0"/>
                  </a:moveTo>
                  <a:cubicBezTo>
                    <a:pt x="39" y="2"/>
                    <a:pt x="36" y="26"/>
                    <a:pt x="20" y="25"/>
                  </a:cubicBezTo>
                  <a:cubicBezTo>
                    <a:pt x="0" y="18"/>
                    <a:pt x="3" y="3"/>
                    <a:pt x="24" y="0"/>
                  </a:cubicBezTo>
                  <a:close/>
                </a:path>
              </a:pathLst>
            </a:custGeom>
            <a:grpFill/>
            <a:ln>
              <a:noFill/>
            </a:ln>
          </p:spPr>
        </p:sp>
        <p:sp>
          <p:nvSpPr>
            <p:cNvPr id="17" name="Freeform 27">
              <a:extLst>
                <a:ext uri="{FF2B5EF4-FFF2-40B4-BE49-F238E27FC236}">
                  <a16:creationId xmlns:a16="http://schemas.microsoft.com/office/drawing/2014/main" id="{C63A8474-C075-4441-A0B3-52286EA50093}"/>
                </a:ext>
              </a:extLst>
            </p:cNvPr>
            <p:cNvSpPr/>
            <p:nvPr/>
          </p:nvSpPr>
          <p:spPr bwMode="auto">
            <a:xfrm rot="5400000">
              <a:off x="11407470" y="1778440"/>
              <a:ext cx="131153" cy="93843"/>
            </a:xfrm>
            <a:custGeom>
              <a:avLst/>
              <a:gdLst/>
              <a:ahLst/>
              <a:cxnLst/>
              <a:rect l="0" t="0" r="r" b="b"/>
              <a:pathLst>
                <a:path w="40" h="31">
                  <a:moveTo>
                    <a:pt x="22" y="0"/>
                  </a:moveTo>
                  <a:cubicBezTo>
                    <a:pt x="39" y="3"/>
                    <a:pt x="40" y="31"/>
                    <a:pt x="16" y="25"/>
                  </a:cubicBezTo>
                  <a:cubicBezTo>
                    <a:pt x="0" y="7"/>
                    <a:pt x="13" y="4"/>
                    <a:pt x="22" y="0"/>
                  </a:cubicBezTo>
                  <a:close/>
                </a:path>
              </a:pathLst>
            </a:custGeom>
            <a:grpFill/>
            <a:ln>
              <a:noFill/>
            </a:ln>
          </p:spPr>
        </p:sp>
        <p:sp>
          <p:nvSpPr>
            <p:cNvPr id="18" name="Freeform 28">
              <a:extLst>
                <a:ext uri="{FF2B5EF4-FFF2-40B4-BE49-F238E27FC236}">
                  <a16:creationId xmlns:a16="http://schemas.microsoft.com/office/drawing/2014/main" id="{35DA4698-A2ED-4512-8887-F12D3F14372A}"/>
                </a:ext>
              </a:extLst>
            </p:cNvPr>
            <p:cNvSpPr/>
            <p:nvPr/>
          </p:nvSpPr>
          <p:spPr bwMode="auto">
            <a:xfrm rot="5400000">
              <a:off x="11404869" y="1535195"/>
              <a:ext cx="127608" cy="69362"/>
            </a:xfrm>
            <a:custGeom>
              <a:avLst/>
              <a:gdLst/>
              <a:ahLst/>
              <a:cxnLst/>
              <a:rect l="0" t="0" r="r" b="b"/>
              <a:pathLst>
                <a:path w="39" h="23">
                  <a:moveTo>
                    <a:pt x="16" y="0"/>
                  </a:moveTo>
                  <a:cubicBezTo>
                    <a:pt x="39" y="7"/>
                    <a:pt x="31" y="17"/>
                    <a:pt x="11" y="23"/>
                  </a:cubicBezTo>
                  <a:cubicBezTo>
                    <a:pt x="0" y="16"/>
                    <a:pt x="4" y="2"/>
                    <a:pt x="16" y="0"/>
                  </a:cubicBezTo>
                  <a:close/>
                </a:path>
              </a:pathLst>
            </a:custGeom>
            <a:grpFill/>
            <a:ln>
              <a:noFill/>
            </a:ln>
          </p:spPr>
        </p:sp>
        <p:sp>
          <p:nvSpPr>
            <p:cNvPr id="19" name="Freeform 30">
              <a:extLst>
                <a:ext uri="{FF2B5EF4-FFF2-40B4-BE49-F238E27FC236}">
                  <a16:creationId xmlns:a16="http://schemas.microsoft.com/office/drawing/2014/main" id="{3358E118-D590-4E50-B21C-6CDAA1CCAFCB}"/>
                </a:ext>
              </a:extLst>
            </p:cNvPr>
            <p:cNvSpPr/>
            <p:nvPr/>
          </p:nvSpPr>
          <p:spPr bwMode="auto">
            <a:xfrm rot="5400000">
              <a:off x="11480119" y="1078297"/>
              <a:ext cx="9748" cy="5712"/>
            </a:xfrm>
            <a:custGeom>
              <a:avLst/>
              <a:gdLst/>
              <a:ahLst/>
              <a:cxnLst/>
              <a:rect l="0" t="0" r="r" b="b"/>
              <a:pathLst>
                <a:path w="3" h="2">
                  <a:moveTo>
                    <a:pt x="1" y="0"/>
                  </a:moveTo>
                  <a:cubicBezTo>
                    <a:pt x="2" y="1"/>
                    <a:pt x="3" y="2"/>
                    <a:pt x="2" y="2"/>
                  </a:cubicBezTo>
                  <a:cubicBezTo>
                    <a:pt x="1" y="2"/>
                    <a:pt x="0" y="1"/>
                    <a:pt x="1" y="0"/>
                  </a:cubicBezTo>
                  <a:close/>
                </a:path>
              </a:pathLst>
            </a:custGeom>
            <a:grpFill/>
            <a:ln>
              <a:noFill/>
            </a:ln>
          </p:spPr>
        </p:sp>
        <p:sp>
          <p:nvSpPr>
            <p:cNvPr id="20" name="Freeform 43">
              <a:extLst>
                <a:ext uri="{FF2B5EF4-FFF2-40B4-BE49-F238E27FC236}">
                  <a16:creationId xmlns:a16="http://schemas.microsoft.com/office/drawing/2014/main" id="{F1EE889E-60FF-423F-ADCB-6CBEE853A040}"/>
                </a:ext>
              </a:extLst>
            </p:cNvPr>
            <p:cNvSpPr/>
            <p:nvPr/>
          </p:nvSpPr>
          <p:spPr bwMode="auto">
            <a:xfrm rot="5400000">
              <a:off x="11194111" y="860614"/>
              <a:ext cx="143559" cy="75075"/>
            </a:xfrm>
            <a:custGeom>
              <a:avLst/>
              <a:gdLst/>
              <a:ahLst/>
              <a:cxnLst/>
              <a:rect l="0" t="0" r="r" b="b"/>
              <a:pathLst>
                <a:path w="44" h="25">
                  <a:moveTo>
                    <a:pt x="28" y="0"/>
                  </a:moveTo>
                  <a:cubicBezTo>
                    <a:pt x="44" y="2"/>
                    <a:pt x="38" y="22"/>
                    <a:pt x="25" y="25"/>
                  </a:cubicBezTo>
                  <a:cubicBezTo>
                    <a:pt x="0" y="25"/>
                    <a:pt x="9" y="5"/>
                    <a:pt x="28" y="0"/>
                  </a:cubicBezTo>
                  <a:close/>
                </a:path>
              </a:pathLst>
            </a:custGeom>
            <a:grpFill/>
            <a:ln>
              <a:noFill/>
            </a:ln>
          </p:spPr>
        </p:sp>
        <p:sp>
          <p:nvSpPr>
            <p:cNvPr id="21" name="Freeform 51">
              <a:extLst>
                <a:ext uri="{FF2B5EF4-FFF2-40B4-BE49-F238E27FC236}">
                  <a16:creationId xmlns:a16="http://schemas.microsoft.com/office/drawing/2014/main" id="{A4AA0634-0A7C-4A35-8EB7-775200F129FD}"/>
                </a:ext>
              </a:extLst>
            </p:cNvPr>
            <p:cNvSpPr/>
            <p:nvPr/>
          </p:nvSpPr>
          <p:spPr bwMode="auto">
            <a:xfrm rot="5400000">
              <a:off x="11167080" y="1015030"/>
              <a:ext cx="115202" cy="90579"/>
            </a:xfrm>
            <a:custGeom>
              <a:avLst/>
              <a:gdLst/>
              <a:ahLst/>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sp>
        <p:sp>
          <p:nvSpPr>
            <p:cNvPr id="22" name="Freeform 52">
              <a:extLst>
                <a:ext uri="{FF2B5EF4-FFF2-40B4-BE49-F238E27FC236}">
                  <a16:creationId xmlns:a16="http://schemas.microsoft.com/office/drawing/2014/main" id="{EBA21558-CAC3-445C-8882-5D4A0C6D2A0E}"/>
                </a:ext>
              </a:extLst>
            </p:cNvPr>
            <p:cNvSpPr/>
            <p:nvPr/>
          </p:nvSpPr>
          <p:spPr bwMode="auto">
            <a:xfrm rot="5400000">
              <a:off x="11164085" y="450599"/>
              <a:ext cx="118747" cy="81603"/>
            </a:xfrm>
            <a:custGeom>
              <a:avLst/>
              <a:gdLst/>
              <a:ahLst/>
              <a:cxnLst/>
              <a:rect l="0" t="0" r="r" b="b"/>
              <a:pathLst>
                <a:path w="36" h="27">
                  <a:moveTo>
                    <a:pt x="21" y="0"/>
                  </a:moveTo>
                  <a:cubicBezTo>
                    <a:pt x="33" y="3"/>
                    <a:pt x="36" y="23"/>
                    <a:pt x="22" y="27"/>
                  </a:cubicBezTo>
                  <a:cubicBezTo>
                    <a:pt x="3" y="25"/>
                    <a:pt x="0" y="1"/>
                    <a:pt x="21" y="0"/>
                  </a:cubicBezTo>
                  <a:close/>
                </a:path>
              </a:pathLst>
            </a:custGeom>
            <a:grpFill/>
            <a:ln>
              <a:noFill/>
            </a:ln>
          </p:spPr>
        </p:sp>
        <p:sp>
          <p:nvSpPr>
            <p:cNvPr id="23" name="Freeform 53">
              <a:extLst>
                <a:ext uri="{FF2B5EF4-FFF2-40B4-BE49-F238E27FC236}">
                  <a16:creationId xmlns:a16="http://schemas.microsoft.com/office/drawing/2014/main" id="{2E9415F1-5D31-4C25-9E26-203EEF500877}"/>
                </a:ext>
              </a:extLst>
            </p:cNvPr>
            <p:cNvSpPr/>
            <p:nvPr/>
          </p:nvSpPr>
          <p:spPr bwMode="auto">
            <a:xfrm rot="5400000">
              <a:off x="11155166" y="1253803"/>
              <a:ext cx="127608" cy="79154"/>
            </a:xfrm>
            <a:custGeom>
              <a:avLst/>
              <a:gdLst/>
              <a:ahLst/>
              <a:cxnLst/>
              <a:rect l="0" t="0" r="r" b="b"/>
              <a:pathLst>
                <a:path w="39" h="26">
                  <a:moveTo>
                    <a:pt x="24" y="0"/>
                  </a:moveTo>
                  <a:cubicBezTo>
                    <a:pt x="39" y="3"/>
                    <a:pt x="36" y="26"/>
                    <a:pt x="20" y="26"/>
                  </a:cubicBezTo>
                  <a:cubicBezTo>
                    <a:pt x="0" y="18"/>
                    <a:pt x="3" y="3"/>
                    <a:pt x="24" y="0"/>
                  </a:cubicBezTo>
                  <a:close/>
                </a:path>
              </a:pathLst>
            </a:custGeom>
            <a:grpFill/>
            <a:ln>
              <a:noFill/>
            </a:ln>
          </p:spPr>
        </p:sp>
        <p:sp>
          <p:nvSpPr>
            <p:cNvPr id="24" name="Freeform 54">
              <a:extLst>
                <a:ext uri="{FF2B5EF4-FFF2-40B4-BE49-F238E27FC236}">
                  <a16:creationId xmlns:a16="http://schemas.microsoft.com/office/drawing/2014/main" id="{622FC1F6-879A-45BA-8752-08020C39CE29}"/>
                </a:ext>
              </a:extLst>
            </p:cNvPr>
            <p:cNvSpPr/>
            <p:nvPr/>
          </p:nvSpPr>
          <p:spPr bwMode="auto">
            <a:xfrm rot="5400000">
              <a:off x="11141013" y="614227"/>
              <a:ext cx="134697" cy="105266"/>
            </a:xfrm>
            <a:custGeom>
              <a:avLst/>
              <a:gdLst/>
              <a:ahLst/>
              <a:cxnLst/>
              <a:rect l="0" t="0" r="r" b="b"/>
              <a:pathLst>
                <a:path w="41" h="35">
                  <a:moveTo>
                    <a:pt x="28" y="2"/>
                  </a:moveTo>
                  <a:cubicBezTo>
                    <a:pt x="37" y="0"/>
                    <a:pt x="41" y="13"/>
                    <a:pt x="40" y="21"/>
                  </a:cubicBezTo>
                  <a:cubicBezTo>
                    <a:pt x="22" y="35"/>
                    <a:pt x="0" y="10"/>
                    <a:pt x="28" y="2"/>
                  </a:cubicBezTo>
                  <a:close/>
                </a:path>
              </a:pathLst>
            </a:custGeom>
            <a:grpFill/>
            <a:ln>
              <a:noFill/>
            </a:ln>
          </p:spPr>
        </p:sp>
        <p:sp>
          <p:nvSpPr>
            <p:cNvPr id="25" name="Freeform 55">
              <a:extLst>
                <a:ext uri="{FF2B5EF4-FFF2-40B4-BE49-F238E27FC236}">
                  <a16:creationId xmlns:a16="http://schemas.microsoft.com/office/drawing/2014/main" id="{BA09826C-58E2-48C5-9666-333326C2CA44}"/>
                </a:ext>
              </a:extLst>
            </p:cNvPr>
            <p:cNvSpPr/>
            <p:nvPr/>
          </p:nvSpPr>
          <p:spPr bwMode="auto">
            <a:xfrm rot="5400000">
              <a:off x="11155026" y="1463404"/>
              <a:ext cx="131153" cy="69362"/>
            </a:xfrm>
            <a:custGeom>
              <a:avLst/>
              <a:gdLst/>
              <a:ahLst/>
              <a:cxnLst/>
              <a:rect l="0" t="0" r="r" b="b"/>
              <a:pathLst>
                <a:path w="40" h="23">
                  <a:moveTo>
                    <a:pt x="24" y="0"/>
                  </a:moveTo>
                  <a:cubicBezTo>
                    <a:pt x="40" y="0"/>
                    <a:pt x="38" y="20"/>
                    <a:pt x="25" y="23"/>
                  </a:cubicBezTo>
                  <a:cubicBezTo>
                    <a:pt x="0" y="22"/>
                    <a:pt x="6" y="3"/>
                    <a:pt x="24" y="0"/>
                  </a:cubicBezTo>
                  <a:close/>
                </a:path>
              </a:pathLst>
            </a:custGeom>
            <a:grpFill/>
            <a:ln>
              <a:noFill/>
            </a:ln>
          </p:spPr>
        </p:sp>
        <p:sp>
          <p:nvSpPr>
            <p:cNvPr id="26" name="Freeform 56">
              <a:extLst>
                <a:ext uri="{FF2B5EF4-FFF2-40B4-BE49-F238E27FC236}">
                  <a16:creationId xmlns:a16="http://schemas.microsoft.com/office/drawing/2014/main" id="{A6D3555F-4EA1-4EA7-9D08-2D75CE51927B}"/>
                </a:ext>
              </a:extLst>
            </p:cNvPr>
            <p:cNvSpPr/>
            <p:nvPr/>
          </p:nvSpPr>
          <p:spPr bwMode="auto">
            <a:xfrm rot="5400000">
              <a:off x="11101585" y="2335317"/>
              <a:ext cx="128495" cy="72626"/>
            </a:xfrm>
            <a:custGeom>
              <a:avLst/>
              <a:gdLst/>
              <a:ahLst/>
              <a:cxnLst/>
              <a:rect l="0" t="0" r="r" b="b"/>
              <a:pathLst>
                <a:path w="39" h="24">
                  <a:moveTo>
                    <a:pt x="21" y="0"/>
                  </a:moveTo>
                  <a:cubicBezTo>
                    <a:pt x="37" y="0"/>
                    <a:pt x="39" y="23"/>
                    <a:pt x="22" y="24"/>
                  </a:cubicBezTo>
                  <a:cubicBezTo>
                    <a:pt x="7" y="22"/>
                    <a:pt x="0" y="5"/>
                    <a:pt x="21" y="0"/>
                  </a:cubicBezTo>
                  <a:close/>
                </a:path>
              </a:pathLst>
            </a:custGeom>
            <a:grpFill/>
            <a:ln>
              <a:noFill/>
            </a:ln>
          </p:spPr>
        </p:sp>
        <p:sp>
          <p:nvSpPr>
            <p:cNvPr id="27" name="Freeform 57">
              <a:extLst>
                <a:ext uri="{FF2B5EF4-FFF2-40B4-BE49-F238E27FC236}">
                  <a16:creationId xmlns:a16="http://schemas.microsoft.com/office/drawing/2014/main" id="{60FA20E8-EDAA-4310-B870-97807901AC18}"/>
                </a:ext>
              </a:extLst>
            </p:cNvPr>
            <p:cNvSpPr/>
            <p:nvPr/>
          </p:nvSpPr>
          <p:spPr bwMode="auto">
            <a:xfrm rot="5400000">
              <a:off x="11141175" y="1673149"/>
              <a:ext cx="140901" cy="93843"/>
            </a:xfrm>
            <a:custGeom>
              <a:avLst/>
              <a:gdLst/>
              <a:ahLst/>
              <a:cxnLst/>
              <a:rect l="0" t="0" r="r" b="b"/>
              <a:pathLst>
                <a:path w="43" h="31">
                  <a:moveTo>
                    <a:pt x="27" y="3"/>
                  </a:moveTo>
                  <a:cubicBezTo>
                    <a:pt x="35" y="0"/>
                    <a:pt x="43" y="17"/>
                    <a:pt x="40" y="23"/>
                  </a:cubicBezTo>
                  <a:cubicBezTo>
                    <a:pt x="21" y="31"/>
                    <a:pt x="0" y="15"/>
                    <a:pt x="27" y="3"/>
                  </a:cubicBezTo>
                  <a:close/>
                </a:path>
              </a:pathLst>
            </a:custGeom>
            <a:grpFill/>
            <a:ln>
              <a:noFill/>
            </a:ln>
          </p:spPr>
        </p:sp>
        <p:sp>
          <p:nvSpPr>
            <p:cNvPr id="28" name="Freeform 59">
              <a:extLst>
                <a:ext uri="{FF2B5EF4-FFF2-40B4-BE49-F238E27FC236}">
                  <a16:creationId xmlns:a16="http://schemas.microsoft.com/office/drawing/2014/main" id="{F5552AA2-C2AB-4D59-B6EF-E8E5EE110E52}"/>
                </a:ext>
              </a:extLst>
            </p:cNvPr>
            <p:cNvSpPr/>
            <p:nvPr/>
          </p:nvSpPr>
          <p:spPr bwMode="auto">
            <a:xfrm rot="5400000">
              <a:off x="11120625" y="255502"/>
              <a:ext cx="124063" cy="78339"/>
            </a:xfrm>
            <a:custGeom>
              <a:avLst/>
              <a:gdLst/>
              <a:ahLst/>
              <a:cxnLst/>
              <a:rect l="0" t="0" r="r" b="b"/>
              <a:pathLst>
                <a:path w="38" h="26">
                  <a:moveTo>
                    <a:pt x="22" y="0"/>
                  </a:moveTo>
                  <a:cubicBezTo>
                    <a:pt x="38" y="3"/>
                    <a:pt x="33" y="25"/>
                    <a:pt x="18" y="26"/>
                  </a:cubicBezTo>
                  <a:cubicBezTo>
                    <a:pt x="0" y="20"/>
                    <a:pt x="6" y="3"/>
                    <a:pt x="22" y="0"/>
                  </a:cubicBezTo>
                  <a:close/>
                </a:path>
              </a:pathLst>
            </a:custGeom>
            <a:grpFill/>
            <a:ln>
              <a:noFill/>
            </a:ln>
          </p:spPr>
        </p:sp>
        <p:sp>
          <p:nvSpPr>
            <p:cNvPr id="29" name="Freeform 60">
              <a:extLst>
                <a:ext uri="{FF2B5EF4-FFF2-40B4-BE49-F238E27FC236}">
                  <a16:creationId xmlns:a16="http://schemas.microsoft.com/office/drawing/2014/main" id="{0BA267D0-8F6B-4803-B948-70E29B4587EB}"/>
                </a:ext>
              </a:extLst>
            </p:cNvPr>
            <p:cNvSpPr/>
            <p:nvPr/>
          </p:nvSpPr>
          <p:spPr bwMode="auto">
            <a:xfrm rot="5400000">
              <a:off x="11115856" y="1902943"/>
              <a:ext cx="131153" cy="69362"/>
            </a:xfrm>
            <a:custGeom>
              <a:avLst/>
              <a:gdLst/>
              <a:ahLst/>
              <a:cxnLst/>
              <a:rect l="0" t="0" r="r" b="b"/>
              <a:pathLst>
                <a:path w="40" h="23">
                  <a:moveTo>
                    <a:pt x="24" y="0"/>
                  </a:moveTo>
                  <a:cubicBezTo>
                    <a:pt x="40" y="0"/>
                    <a:pt x="38" y="20"/>
                    <a:pt x="25" y="23"/>
                  </a:cubicBezTo>
                  <a:cubicBezTo>
                    <a:pt x="0" y="22"/>
                    <a:pt x="6" y="4"/>
                    <a:pt x="24" y="0"/>
                  </a:cubicBezTo>
                  <a:close/>
                </a:path>
              </a:pathLst>
            </a:custGeom>
            <a:grpFill/>
            <a:ln>
              <a:noFill/>
            </a:ln>
          </p:spPr>
        </p:sp>
        <p:sp>
          <p:nvSpPr>
            <p:cNvPr id="30" name="Freeform 61">
              <a:extLst>
                <a:ext uri="{FF2B5EF4-FFF2-40B4-BE49-F238E27FC236}">
                  <a16:creationId xmlns:a16="http://schemas.microsoft.com/office/drawing/2014/main" id="{86E372A3-B9F4-4FEE-8B96-D9AD879E214E}"/>
                </a:ext>
              </a:extLst>
            </p:cNvPr>
            <p:cNvSpPr/>
            <p:nvPr/>
          </p:nvSpPr>
          <p:spPr bwMode="auto">
            <a:xfrm rot="5400000">
              <a:off x="11082153" y="2137303"/>
              <a:ext cx="137356" cy="99554"/>
            </a:xfrm>
            <a:custGeom>
              <a:avLst/>
              <a:gdLst/>
              <a:ahLst/>
              <a:cxnLst/>
              <a:rect l="0" t="0" r="r" b="b"/>
              <a:pathLst>
                <a:path w="42" h="33">
                  <a:moveTo>
                    <a:pt x="25" y="1"/>
                  </a:moveTo>
                  <a:cubicBezTo>
                    <a:pt x="42" y="14"/>
                    <a:pt x="15" y="33"/>
                    <a:pt x="4" y="19"/>
                  </a:cubicBezTo>
                  <a:cubicBezTo>
                    <a:pt x="0" y="5"/>
                    <a:pt x="16" y="0"/>
                    <a:pt x="25" y="1"/>
                  </a:cubicBezTo>
                  <a:close/>
                </a:path>
              </a:pathLst>
            </a:custGeom>
            <a:grpFill/>
            <a:ln>
              <a:noFill/>
            </a:ln>
          </p:spPr>
        </p:sp>
        <p:sp>
          <p:nvSpPr>
            <p:cNvPr id="31" name="Freeform 5">
              <a:extLst>
                <a:ext uri="{FF2B5EF4-FFF2-40B4-BE49-F238E27FC236}">
                  <a16:creationId xmlns:a16="http://schemas.microsoft.com/office/drawing/2014/main" id="{FF0C4564-5DA6-4224-A8B7-85CE1323DE8F}"/>
                </a:ext>
              </a:extLst>
            </p:cNvPr>
            <p:cNvSpPr/>
            <p:nvPr/>
          </p:nvSpPr>
          <p:spPr bwMode="auto">
            <a:xfrm rot="5400000">
              <a:off x="11410824" y="2818299"/>
              <a:ext cx="121406" cy="81603"/>
            </a:xfrm>
            <a:custGeom>
              <a:avLst/>
              <a:gdLst/>
              <a:ahLst/>
              <a:cxnLst/>
              <a:rect l="0" t="0" r="r" b="b"/>
              <a:pathLst>
                <a:path w="37" h="27">
                  <a:moveTo>
                    <a:pt x="20" y="1"/>
                  </a:moveTo>
                  <a:cubicBezTo>
                    <a:pt x="31" y="1"/>
                    <a:pt x="37" y="24"/>
                    <a:pt x="22" y="27"/>
                  </a:cubicBezTo>
                  <a:cubicBezTo>
                    <a:pt x="2" y="27"/>
                    <a:pt x="0" y="0"/>
                    <a:pt x="20" y="1"/>
                  </a:cubicBezTo>
                  <a:close/>
                </a:path>
              </a:pathLst>
            </a:custGeom>
            <a:grpFill/>
            <a:ln>
              <a:noFill/>
            </a:ln>
          </p:spPr>
        </p:sp>
        <p:sp>
          <p:nvSpPr>
            <p:cNvPr id="32" name="Freeform 6">
              <a:extLst>
                <a:ext uri="{FF2B5EF4-FFF2-40B4-BE49-F238E27FC236}">
                  <a16:creationId xmlns:a16="http://schemas.microsoft.com/office/drawing/2014/main" id="{19F31D0D-C43D-4BB0-A13C-9524B84117D4}"/>
                </a:ext>
              </a:extLst>
            </p:cNvPr>
            <p:cNvSpPr/>
            <p:nvPr/>
          </p:nvSpPr>
          <p:spPr bwMode="auto">
            <a:xfrm rot="5400000">
              <a:off x="11391700" y="5088176"/>
              <a:ext cx="124063" cy="87315"/>
            </a:xfrm>
            <a:custGeom>
              <a:avLst/>
              <a:gdLst/>
              <a:ahLst/>
              <a:cxnLst/>
              <a:rect l="0" t="0" r="r" b="b"/>
              <a:pathLst>
                <a:path w="38" h="29">
                  <a:moveTo>
                    <a:pt x="12" y="3"/>
                  </a:moveTo>
                  <a:cubicBezTo>
                    <a:pt x="34" y="0"/>
                    <a:pt x="38" y="26"/>
                    <a:pt x="15" y="29"/>
                  </a:cubicBezTo>
                  <a:cubicBezTo>
                    <a:pt x="4" y="23"/>
                    <a:pt x="0" y="9"/>
                    <a:pt x="12" y="3"/>
                  </a:cubicBezTo>
                  <a:close/>
                </a:path>
              </a:pathLst>
            </a:custGeom>
            <a:grpFill/>
            <a:ln>
              <a:noFill/>
            </a:ln>
          </p:spPr>
        </p:sp>
        <p:sp>
          <p:nvSpPr>
            <p:cNvPr id="33" name="Freeform 7">
              <a:extLst>
                <a:ext uri="{FF2B5EF4-FFF2-40B4-BE49-F238E27FC236}">
                  <a16:creationId xmlns:a16="http://schemas.microsoft.com/office/drawing/2014/main" id="{6B32FB03-B0FE-4731-BE41-C59AFB49FBF5}"/>
                </a:ext>
              </a:extLst>
            </p:cNvPr>
            <p:cNvSpPr/>
            <p:nvPr/>
          </p:nvSpPr>
          <p:spPr bwMode="auto">
            <a:xfrm rot="5400000">
              <a:off x="11371127" y="2531128"/>
              <a:ext cx="138242" cy="100371"/>
            </a:xfrm>
            <a:custGeom>
              <a:avLst/>
              <a:gdLst/>
              <a:ahLst/>
              <a:cxnLst/>
              <a:rect l="0" t="0" r="r" b="b"/>
              <a:pathLst>
                <a:path w="42" h="33">
                  <a:moveTo>
                    <a:pt x="25" y="1"/>
                  </a:moveTo>
                  <a:cubicBezTo>
                    <a:pt x="42" y="14"/>
                    <a:pt x="15" y="33"/>
                    <a:pt x="4" y="19"/>
                  </a:cubicBezTo>
                  <a:cubicBezTo>
                    <a:pt x="0" y="6"/>
                    <a:pt x="15" y="0"/>
                    <a:pt x="25" y="1"/>
                  </a:cubicBezTo>
                  <a:close/>
                </a:path>
              </a:pathLst>
            </a:custGeom>
            <a:grpFill/>
            <a:ln>
              <a:noFill/>
            </a:ln>
          </p:spPr>
        </p:sp>
        <p:sp>
          <p:nvSpPr>
            <p:cNvPr id="34" name="Freeform 8">
              <a:extLst>
                <a:ext uri="{FF2B5EF4-FFF2-40B4-BE49-F238E27FC236}">
                  <a16:creationId xmlns:a16="http://schemas.microsoft.com/office/drawing/2014/main" id="{BDD5B6F0-1E17-4DCD-AE5F-ED8C48892FEF}"/>
                </a:ext>
              </a:extLst>
            </p:cNvPr>
            <p:cNvSpPr/>
            <p:nvPr/>
          </p:nvSpPr>
          <p:spPr bwMode="auto">
            <a:xfrm rot="5400000">
              <a:off x="11401349" y="4735882"/>
              <a:ext cx="131153" cy="88130"/>
            </a:xfrm>
            <a:custGeom>
              <a:avLst/>
              <a:gdLst/>
              <a:ahLst/>
              <a:cxnLst/>
              <a:rect l="0" t="0" r="r" b="b"/>
              <a:pathLst>
                <a:path w="40" h="29">
                  <a:moveTo>
                    <a:pt x="26" y="0"/>
                  </a:moveTo>
                  <a:cubicBezTo>
                    <a:pt x="34" y="0"/>
                    <a:pt x="40" y="10"/>
                    <a:pt x="39" y="20"/>
                  </a:cubicBezTo>
                  <a:cubicBezTo>
                    <a:pt x="17" y="29"/>
                    <a:pt x="0" y="10"/>
                    <a:pt x="26" y="0"/>
                  </a:cubicBezTo>
                  <a:close/>
                </a:path>
              </a:pathLst>
            </a:custGeom>
            <a:grpFill/>
            <a:ln>
              <a:noFill/>
            </a:ln>
          </p:spPr>
        </p:sp>
        <p:sp>
          <p:nvSpPr>
            <p:cNvPr id="35" name="Freeform 9">
              <a:extLst>
                <a:ext uri="{FF2B5EF4-FFF2-40B4-BE49-F238E27FC236}">
                  <a16:creationId xmlns:a16="http://schemas.microsoft.com/office/drawing/2014/main" id="{0290BE17-E89B-4AF9-B3F6-AF4884D52467}"/>
                </a:ext>
              </a:extLst>
            </p:cNvPr>
            <p:cNvSpPr/>
            <p:nvPr/>
          </p:nvSpPr>
          <p:spPr bwMode="auto">
            <a:xfrm rot="5400000">
              <a:off x="11409487" y="4455410"/>
              <a:ext cx="121406" cy="88130"/>
            </a:xfrm>
            <a:custGeom>
              <a:avLst/>
              <a:gdLst/>
              <a:ahLst/>
              <a:cxnLst/>
              <a:rect l="0" t="0" r="r" b="b"/>
              <a:pathLst>
                <a:path w="37" h="29">
                  <a:moveTo>
                    <a:pt x="18" y="4"/>
                  </a:moveTo>
                  <a:cubicBezTo>
                    <a:pt x="35" y="0"/>
                    <a:pt x="37" y="28"/>
                    <a:pt x="22" y="29"/>
                  </a:cubicBezTo>
                  <a:cubicBezTo>
                    <a:pt x="7" y="28"/>
                    <a:pt x="0" y="14"/>
                    <a:pt x="18" y="4"/>
                  </a:cubicBezTo>
                  <a:close/>
                </a:path>
              </a:pathLst>
            </a:custGeom>
            <a:grpFill/>
            <a:ln>
              <a:noFill/>
            </a:ln>
          </p:spPr>
        </p:sp>
        <p:sp>
          <p:nvSpPr>
            <p:cNvPr id="36" name="Freeform 11">
              <a:extLst>
                <a:ext uri="{FF2B5EF4-FFF2-40B4-BE49-F238E27FC236}">
                  <a16:creationId xmlns:a16="http://schemas.microsoft.com/office/drawing/2014/main" id="{85F63089-F77F-4F02-8417-AAC1847FBCA7}"/>
                </a:ext>
              </a:extLst>
            </p:cNvPr>
            <p:cNvSpPr/>
            <p:nvPr/>
          </p:nvSpPr>
          <p:spPr bwMode="auto">
            <a:xfrm rot="5400000">
              <a:off x="11369848" y="4194178"/>
              <a:ext cx="143559" cy="102819"/>
            </a:xfrm>
            <a:custGeom>
              <a:avLst/>
              <a:gdLst/>
              <a:ahLst/>
              <a:cxnLst/>
              <a:rect l="0" t="0" r="r" b="b"/>
              <a:pathLst>
                <a:path w="44" h="34">
                  <a:moveTo>
                    <a:pt x="31" y="1"/>
                  </a:moveTo>
                  <a:cubicBezTo>
                    <a:pt x="39" y="0"/>
                    <a:pt x="44" y="12"/>
                    <a:pt x="42" y="19"/>
                  </a:cubicBezTo>
                  <a:cubicBezTo>
                    <a:pt x="25" y="34"/>
                    <a:pt x="0" y="8"/>
                    <a:pt x="31" y="1"/>
                  </a:cubicBezTo>
                  <a:close/>
                </a:path>
              </a:pathLst>
            </a:custGeom>
            <a:grpFill/>
            <a:ln>
              <a:noFill/>
            </a:ln>
          </p:spPr>
        </p:sp>
        <p:sp>
          <p:nvSpPr>
            <p:cNvPr id="37" name="Freeform 12">
              <a:extLst>
                <a:ext uri="{FF2B5EF4-FFF2-40B4-BE49-F238E27FC236}">
                  <a16:creationId xmlns:a16="http://schemas.microsoft.com/office/drawing/2014/main" id="{7B01CD5E-570F-4CBF-9904-94F30D928C54}"/>
                </a:ext>
              </a:extLst>
            </p:cNvPr>
            <p:cNvSpPr/>
            <p:nvPr/>
          </p:nvSpPr>
          <p:spPr bwMode="auto">
            <a:xfrm rot="5400000">
              <a:off x="11381624" y="3691697"/>
              <a:ext cx="134697" cy="81603"/>
            </a:xfrm>
            <a:custGeom>
              <a:avLst/>
              <a:gdLst/>
              <a:ahLst/>
              <a:cxnLst/>
              <a:rect l="0" t="0" r="r" b="b"/>
              <a:pathLst>
                <a:path w="41" h="27">
                  <a:moveTo>
                    <a:pt x="22" y="0"/>
                  </a:moveTo>
                  <a:cubicBezTo>
                    <a:pt x="41" y="12"/>
                    <a:pt x="24" y="27"/>
                    <a:pt x="8" y="20"/>
                  </a:cubicBezTo>
                  <a:cubicBezTo>
                    <a:pt x="0" y="7"/>
                    <a:pt x="8" y="0"/>
                    <a:pt x="22" y="0"/>
                  </a:cubicBezTo>
                  <a:close/>
                </a:path>
              </a:pathLst>
            </a:custGeom>
            <a:grpFill/>
            <a:ln>
              <a:noFill/>
            </a:ln>
          </p:spPr>
        </p:sp>
        <p:sp>
          <p:nvSpPr>
            <p:cNvPr id="38" name="Freeform 13">
              <a:extLst>
                <a:ext uri="{FF2B5EF4-FFF2-40B4-BE49-F238E27FC236}">
                  <a16:creationId xmlns:a16="http://schemas.microsoft.com/office/drawing/2014/main" id="{7EE6A672-2915-4B03-99A9-9364D5F1521E}"/>
                </a:ext>
              </a:extLst>
            </p:cNvPr>
            <p:cNvSpPr/>
            <p:nvPr/>
          </p:nvSpPr>
          <p:spPr bwMode="auto">
            <a:xfrm rot="5400000">
              <a:off x="11417787" y="3075050"/>
              <a:ext cx="124951" cy="69362"/>
            </a:xfrm>
            <a:custGeom>
              <a:avLst/>
              <a:gdLst/>
              <a:ahLst/>
              <a:cxnLst/>
              <a:rect l="0" t="0" r="r" b="b"/>
              <a:pathLst>
                <a:path w="38" h="23">
                  <a:moveTo>
                    <a:pt x="26" y="0"/>
                  </a:moveTo>
                  <a:cubicBezTo>
                    <a:pt x="38" y="0"/>
                    <a:pt x="37" y="20"/>
                    <a:pt x="25" y="23"/>
                  </a:cubicBezTo>
                  <a:cubicBezTo>
                    <a:pt x="0" y="23"/>
                    <a:pt x="5" y="1"/>
                    <a:pt x="26" y="0"/>
                  </a:cubicBezTo>
                  <a:close/>
                </a:path>
              </a:pathLst>
            </a:custGeom>
            <a:grpFill/>
            <a:ln>
              <a:noFill/>
            </a:ln>
          </p:spPr>
        </p:sp>
        <p:sp>
          <p:nvSpPr>
            <p:cNvPr id="39" name="Freeform 14">
              <a:extLst>
                <a:ext uri="{FF2B5EF4-FFF2-40B4-BE49-F238E27FC236}">
                  <a16:creationId xmlns:a16="http://schemas.microsoft.com/office/drawing/2014/main" id="{2136B643-14E1-443A-BC1C-06ADAE65C30F}"/>
                </a:ext>
              </a:extLst>
            </p:cNvPr>
            <p:cNvSpPr/>
            <p:nvPr/>
          </p:nvSpPr>
          <p:spPr bwMode="auto">
            <a:xfrm rot="5400000">
              <a:off x="11376729" y="3335597"/>
              <a:ext cx="134697" cy="84866"/>
            </a:xfrm>
            <a:custGeom>
              <a:avLst/>
              <a:gdLst/>
              <a:ahLst/>
              <a:cxnLst/>
              <a:rect l="0" t="0" r="r" b="b"/>
              <a:pathLst>
                <a:path w="41" h="28">
                  <a:moveTo>
                    <a:pt x="26" y="1"/>
                  </a:moveTo>
                  <a:cubicBezTo>
                    <a:pt x="34" y="0"/>
                    <a:pt x="41" y="12"/>
                    <a:pt x="39" y="20"/>
                  </a:cubicBezTo>
                  <a:cubicBezTo>
                    <a:pt x="17" y="28"/>
                    <a:pt x="0" y="12"/>
                    <a:pt x="26" y="1"/>
                  </a:cubicBezTo>
                  <a:close/>
                </a:path>
              </a:pathLst>
            </a:custGeom>
            <a:grpFill/>
            <a:ln>
              <a:noFill/>
            </a:ln>
          </p:spPr>
        </p:sp>
        <p:sp>
          <p:nvSpPr>
            <p:cNvPr id="40" name="Freeform 16">
              <a:extLst>
                <a:ext uri="{FF2B5EF4-FFF2-40B4-BE49-F238E27FC236}">
                  <a16:creationId xmlns:a16="http://schemas.microsoft.com/office/drawing/2014/main" id="{867FA393-4F37-4E1A-870B-F96775FAB7E8}"/>
                </a:ext>
              </a:extLst>
            </p:cNvPr>
            <p:cNvSpPr/>
            <p:nvPr/>
          </p:nvSpPr>
          <p:spPr bwMode="auto">
            <a:xfrm rot="5400000">
              <a:off x="11360464" y="3934729"/>
              <a:ext cx="143559" cy="97107"/>
            </a:xfrm>
            <a:custGeom>
              <a:avLst/>
              <a:gdLst/>
              <a:ahLst/>
              <a:cxnLst/>
              <a:rect l="0" t="0" r="r" b="b"/>
              <a:pathLst>
                <a:path w="44" h="32">
                  <a:moveTo>
                    <a:pt x="31" y="1"/>
                  </a:moveTo>
                  <a:cubicBezTo>
                    <a:pt x="40" y="0"/>
                    <a:pt x="44" y="8"/>
                    <a:pt x="43" y="15"/>
                  </a:cubicBezTo>
                  <a:cubicBezTo>
                    <a:pt x="29" y="32"/>
                    <a:pt x="0" y="6"/>
                    <a:pt x="31" y="1"/>
                  </a:cubicBezTo>
                  <a:close/>
                </a:path>
              </a:pathLst>
            </a:custGeom>
            <a:grpFill/>
            <a:ln>
              <a:noFill/>
            </a:ln>
          </p:spPr>
        </p:sp>
        <p:sp>
          <p:nvSpPr>
            <p:cNvPr id="41" name="Freeform 17">
              <a:extLst>
                <a:ext uri="{FF2B5EF4-FFF2-40B4-BE49-F238E27FC236}">
                  <a16:creationId xmlns:a16="http://schemas.microsoft.com/office/drawing/2014/main" id="{E225A1BE-FAD2-4764-A7E4-A6DA07D0573B}"/>
                </a:ext>
              </a:extLst>
            </p:cNvPr>
            <p:cNvSpPr/>
            <p:nvPr/>
          </p:nvSpPr>
          <p:spPr bwMode="auto">
            <a:xfrm rot="5400000">
              <a:off x="11395443" y="5347417"/>
              <a:ext cx="94821" cy="69362"/>
            </a:xfrm>
            <a:custGeom>
              <a:avLst/>
              <a:gdLst/>
              <a:ahLst/>
              <a:cxnLst/>
              <a:rect l="0" t="0" r="r" b="b"/>
              <a:pathLst>
                <a:path w="29" h="23">
                  <a:moveTo>
                    <a:pt x="13" y="0"/>
                  </a:moveTo>
                  <a:cubicBezTo>
                    <a:pt x="27" y="0"/>
                    <a:pt x="29" y="22"/>
                    <a:pt x="13" y="23"/>
                  </a:cubicBezTo>
                  <a:cubicBezTo>
                    <a:pt x="2" y="22"/>
                    <a:pt x="0" y="2"/>
                    <a:pt x="13" y="0"/>
                  </a:cubicBezTo>
                  <a:close/>
                </a:path>
              </a:pathLst>
            </a:custGeom>
            <a:grpFill/>
            <a:ln>
              <a:noFill/>
            </a:ln>
          </p:spPr>
        </p:sp>
        <p:sp>
          <p:nvSpPr>
            <p:cNvPr id="42" name="Freeform 21">
              <a:extLst>
                <a:ext uri="{FF2B5EF4-FFF2-40B4-BE49-F238E27FC236}">
                  <a16:creationId xmlns:a16="http://schemas.microsoft.com/office/drawing/2014/main" id="{25D65388-C7E0-4C07-822A-03C5009C6D1E}"/>
                </a:ext>
              </a:extLst>
            </p:cNvPr>
            <p:cNvSpPr/>
            <p:nvPr/>
          </p:nvSpPr>
          <p:spPr bwMode="auto">
            <a:xfrm rot="5400000">
              <a:off x="11343434" y="5658571"/>
              <a:ext cx="140901" cy="102819"/>
            </a:xfrm>
            <a:custGeom>
              <a:avLst/>
              <a:gdLst/>
              <a:ahLst/>
              <a:cxnLst/>
              <a:rect l="0" t="0" r="r" b="b"/>
              <a:pathLst>
                <a:path w="43" h="34">
                  <a:moveTo>
                    <a:pt x="24" y="0"/>
                  </a:moveTo>
                  <a:cubicBezTo>
                    <a:pt x="43" y="3"/>
                    <a:pt x="28" y="34"/>
                    <a:pt x="14" y="23"/>
                  </a:cubicBezTo>
                  <a:cubicBezTo>
                    <a:pt x="0" y="28"/>
                    <a:pt x="4" y="5"/>
                    <a:pt x="24" y="0"/>
                  </a:cubicBezTo>
                  <a:close/>
                </a:path>
              </a:pathLst>
            </a:custGeom>
            <a:grpFill/>
            <a:ln>
              <a:noFill/>
            </a:ln>
          </p:spPr>
        </p:sp>
        <p:sp>
          <p:nvSpPr>
            <p:cNvPr id="43" name="Freeform 25">
              <a:extLst>
                <a:ext uri="{FF2B5EF4-FFF2-40B4-BE49-F238E27FC236}">
                  <a16:creationId xmlns:a16="http://schemas.microsoft.com/office/drawing/2014/main" id="{E1D79822-C494-449C-B439-F437DAD4F218}"/>
                </a:ext>
              </a:extLst>
            </p:cNvPr>
            <p:cNvSpPr/>
            <p:nvPr/>
          </p:nvSpPr>
          <p:spPr bwMode="auto">
            <a:xfrm rot="5400000">
              <a:off x="11324095" y="6423833"/>
              <a:ext cx="134697" cy="93843"/>
            </a:xfrm>
            <a:custGeom>
              <a:avLst/>
              <a:gdLst/>
              <a:ahLst/>
              <a:cxnLst/>
              <a:rect l="0" t="0" r="r" b="b"/>
              <a:pathLst>
                <a:path w="41" h="31">
                  <a:moveTo>
                    <a:pt x="23" y="0"/>
                  </a:moveTo>
                  <a:cubicBezTo>
                    <a:pt x="40" y="1"/>
                    <a:pt x="41" y="31"/>
                    <a:pt x="17" y="25"/>
                  </a:cubicBezTo>
                  <a:cubicBezTo>
                    <a:pt x="0" y="7"/>
                    <a:pt x="17" y="4"/>
                    <a:pt x="23" y="0"/>
                  </a:cubicBezTo>
                  <a:close/>
                </a:path>
              </a:pathLst>
            </a:custGeom>
            <a:grpFill/>
            <a:ln>
              <a:noFill/>
            </a:ln>
          </p:spPr>
        </p:sp>
        <p:sp>
          <p:nvSpPr>
            <p:cNvPr id="44" name="Freeform 29">
              <a:extLst>
                <a:ext uri="{FF2B5EF4-FFF2-40B4-BE49-F238E27FC236}">
                  <a16:creationId xmlns:a16="http://schemas.microsoft.com/office/drawing/2014/main" id="{CDB324E5-E8D9-40E3-BAB4-1F87E67E4F46}"/>
                </a:ext>
              </a:extLst>
            </p:cNvPr>
            <p:cNvSpPr/>
            <p:nvPr/>
          </p:nvSpPr>
          <p:spPr bwMode="auto">
            <a:xfrm rot="5400000">
              <a:off x="11324317" y="5897278"/>
              <a:ext cx="118747" cy="120771"/>
            </a:xfrm>
            <a:custGeom>
              <a:avLst/>
              <a:gdLst/>
              <a:ahLst/>
              <a:cxnLst/>
              <a:rect l="0" t="0" r="r" b="b"/>
              <a:pathLst>
                <a:path w="36" h="40">
                  <a:moveTo>
                    <a:pt x="16" y="4"/>
                  </a:moveTo>
                  <a:cubicBezTo>
                    <a:pt x="36" y="5"/>
                    <a:pt x="33" y="0"/>
                    <a:pt x="34" y="15"/>
                  </a:cubicBezTo>
                  <a:cubicBezTo>
                    <a:pt x="34" y="40"/>
                    <a:pt x="0" y="22"/>
                    <a:pt x="16" y="4"/>
                  </a:cubicBezTo>
                  <a:close/>
                </a:path>
              </a:pathLst>
            </a:custGeom>
            <a:grpFill/>
            <a:ln>
              <a:noFill/>
            </a:ln>
          </p:spPr>
        </p:sp>
        <p:sp>
          <p:nvSpPr>
            <p:cNvPr id="45" name="Freeform 31">
              <a:extLst>
                <a:ext uri="{FF2B5EF4-FFF2-40B4-BE49-F238E27FC236}">
                  <a16:creationId xmlns:a16="http://schemas.microsoft.com/office/drawing/2014/main" id="{15404AB3-12EB-462E-85A2-AF4A7E91D729}"/>
                </a:ext>
              </a:extLst>
            </p:cNvPr>
            <p:cNvSpPr/>
            <p:nvPr/>
          </p:nvSpPr>
          <p:spPr bwMode="auto">
            <a:xfrm rot="5400000">
              <a:off x="11356013" y="6183127"/>
              <a:ext cx="131153" cy="72626"/>
            </a:xfrm>
            <a:custGeom>
              <a:avLst/>
              <a:gdLst/>
              <a:ahLst/>
              <a:cxnLst/>
              <a:rect l="0" t="0" r="r" b="b"/>
              <a:pathLst>
                <a:path w="40" h="24">
                  <a:moveTo>
                    <a:pt x="24" y="0"/>
                  </a:moveTo>
                  <a:cubicBezTo>
                    <a:pt x="40" y="0"/>
                    <a:pt x="38" y="20"/>
                    <a:pt x="25" y="24"/>
                  </a:cubicBezTo>
                  <a:cubicBezTo>
                    <a:pt x="0" y="22"/>
                    <a:pt x="6" y="4"/>
                    <a:pt x="24" y="0"/>
                  </a:cubicBezTo>
                  <a:close/>
                </a:path>
              </a:pathLst>
            </a:custGeom>
            <a:grpFill/>
            <a:ln>
              <a:noFill/>
            </a:ln>
          </p:spPr>
        </p:sp>
        <p:sp>
          <p:nvSpPr>
            <p:cNvPr id="46" name="Freeform 32">
              <a:extLst>
                <a:ext uri="{FF2B5EF4-FFF2-40B4-BE49-F238E27FC236}">
                  <a16:creationId xmlns:a16="http://schemas.microsoft.com/office/drawing/2014/main" id="{228021CB-53B3-4BCC-A14C-0B6951FC971F}"/>
                </a:ext>
              </a:extLst>
            </p:cNvPr>
            <p:cNvSpPr/>
            <p:nvPr/>
          </p:nvSpPr>
          <p:spPr bwMode="auto">
            <a:xfrm rot="5400000">
              <a:off x="11104198" y="3296179"/>
              <a:ext cx="144445" cy="106083"/>
            </a:xfrm>
            <a:custGeom>
              <a:avLst/>
              <a:gdLst/>
              <a:ahLst/>
              <a:cxnLst/>
              <a:rect l="0" t="0" r="r" b="b"/>
              <a:pathLst>
                <a:path w="44" h="35">
                  <a:moveTo>
                    <a:pt x="28" y="0"/>
                  </a:moveTo>
                  <a:cubicBezTo>
                    <a:pt x="36" y="1"/>
                    <a:pt x="44" y="12"/>
                    <a:pt x="42" y="21"/>
                  </a:cubicBezTo>
                  <a:cubicBezTo>
                    <a:pt x="23" y="35"/>
                    <a:pt x="0" y="7"/>
                    <a:pt x="28" y="0"/>
                  </a:cubicBezTo>
                  <a:close/>
                </a:path>
              </a:pathLst>
            </a:custGeom>
            <a:grpFill/>
            <a:ln>
              <a:noFill/>
            </a:ln>
          </p:spPr>
        </p:sp>
        <p:sp>
          <p:nvSpPr>
            <p:cNvPr id="47" name="Freeform 33">
              <a:extLst>
                <a:ext uri="{FF2B5EF4-FFF2-40B4-BE49-F238E27FC236}">
                  <a16:creationId xmlns:a16="http://schemas.microsoft.com/office/drawing/2014/main" id="{B353D0BC-00A6-4EA4-9311-9FCB88CC2021}"/>
                </a:ext>
              </a:extLst>
            </p:cNvPr>
            <p:cNvSpPr/>
            <p:nvPr/>
          </p:nvSpPr>
          <p:spPr bwMode="auto">
            <a:xfrm rot="5400000">
              <a:off x="11134111" y="4387490"/>
              <a:ext cx="151535" cy="75075"/>
            </a:xfrm>
            <a:custGeom>
              <a:avLst/>
              <a:gdLst/>
              <a:ahLst/>
              <a:cxnLst/>
              <a:rect l="0" t="0" r="r" b="b"/>
              <a:pathLst>
                <a:path w="46" h="25">
                  <a:moveTo>
                    <a:pt x="23" y="0"/>
                  </a:moveTo>
                  <a:cubicBezTo>
                    <a:pt x="32" y="1"/>
                    <a:pt x="46" y="21"/>
                    <a:pt x="29" y="25"/>
                  </a:cubicBezTo>
                  <a:cubicBezTo>
                    <a:pt x="10" y="23"/>
                    <a:pt x="0" y="9"/>
                    <a:pt x="23" y="0"/>
                  </a:cubicBezTo>
                  <a:close/>
                </a:path>
              </a:pathLst>
            </a:custGeom>
            <a:grpFill/>
            <a:ln>
              <a:noFill/>
            </a:ln>
          </p:spPr>
        </p:sp>
        <p:sp>
          <p:nvSpPr>
            <p:cNvPr id="48" name="Freeform 34">
              <a:extLst>
                <a:ext uri="{FF2B5EF4-FFF2-40B4-BE49-F238E27FC236}">
                  <a16:creationId xmlns:a16="http://schemas.microsoft.com/office/drawing/2014/main" id="{0E001FD3-6EDD-47A3-9916-826E1595DAB3}"/>
                </a:ext>
              </a:extLst>
            </p:cNvPr>
            <p:cNvSpPr/>
            <p:nvPr/>
          </p:nvSpPr>
          <p:spPr bwMode="auto">
            <a:xfrm rot="5400000">
              <a:off x="11138041" y="5384813"/>
              <a:ext cx="134697" cy="84051"/>
            </a:xfrm>
            <a:custGeom>
              <a:avLst/>
              <a:gdLst/>
              <a:ahLst/>
              <a:cxnLst/>
              <a:rect l="0" t="0" r="r" b="b"/>
              <a:pathLst>
                <a:path w="41" h="28">
                  <a:moveTo>
                    <a:pt x="22" y="0"/>
                  </a:moveTo>
                  <a:cubicBezTo>
                    <a:pt x="41" y="13"/>
                    <a:pt x="24" y="28"/>
                    <a:pt x="8" y="21"/>
                  </a:cubicBezTo>
                  <a:cubicBezTo>
                    <a:pt x="0" y="8"/>
                    <a:pt x="8" y="0"/>
                    <a:pt x="22" y="0"/>
                  </a:cubicBezTo>
                  <a:close/>
                </a:path>
              </a:pathLst>
            </a:custGeom>
            <a:grpFill/>
            <a:ln>
              <a:noFill/>
            </a:ln>
          </p:spPr>
        </p:sp>
        <p:sp>
          <p:nvSpPr>
            <p:cNvPr id="49" name="Freeform 35">
              <a:extLst>
                <a:ext uri="{FF2B5EF4-FFF2-40B4-BE49-F238E27FC236}">
                  <a16:creationId xmlns:a16="http://schemas.microsoft.com/office/drawing/2014/main" id="{FE214D5B-D151-4E09-A01E-BEAAF9C679ED}"/>
                </a:ext>
              </a:extLst>
            </p:cNvPr>
            <p:cNvSpPr/>
            <p:nvPr/>
          </p:nvSpPr>
          <p:spPr bwMode="auto">
            <a:xfrm rot="5400000">
              <a:off x="11133693" y="4595717"/>
              <a:ext cx="131153" cy="84866"/>
            </a:xfrm>
            <a:custGeom>
              <a:avLst/>
              <a:gdLst/>
              <a:ahLst/>
              <a:cxnLst/>
              <a:rect l="0" t="0" r="r" b="b"/>
              <a:pathLst>
                <a:path w="40" h="28">
                  <a:moveTo>
                    <a:pt x="27" y="1"/>
                  </a:moveTo>
                  <a:cubicBezTo>
                    <a:pt x="35" y="0"/>
                    <a:pt x="40" y="10"/>
                    <a:pt x="38" y="17"/>
                  </a:cubicBezTo>
                  <a:cubicBezTo>
                    <a:pt x="17" y="28"/>
                    <a:pt x="0" y="7"/>
                    <a:pt x="27" y="1"/>
                  </a:cubicBezTo>
                  <a:close/>
                </a:path>
              </a:pathLst>
            </a:custGeom>
            <a:grpFill/>
            <a:ln>
              <a:noFill/>
            </a:ln>
          </p:spPr>
        </p:sp>
        <p:sp>
          <p:nvSpPr>
            <p:cNvPr id="50" name="Freeform 36">
              <a:extLst>
                <a:ext uri="{FF2B5EF4-FFF2-40B4-BE49-F238E27FC236}">
                  <a16:creationId xmlns:a16="http://schemas.microsoft.com/office/drawing/2014/main" id="{3024EF13-0A45-49DD-B0F4-FA3A5169EFFE}"/>
                </a:ext>
              </a:extLst>
            </p:cNvPr>
            <p:cNvSpPr/>
            <p:nvPr/>
          </p:nvSpPr>
          <p:spPr bwMode="auto">
            <a:xfrm rot="5400000">
              <a:off x="11105830" y="6046702"/>
              <a:ext cx="144445" cy="102819"/>
            </a:xfrm>
            <a:custGeom>
              <a:avLst/>
              <a:gdLst/>
              <a:ahLst/>
              <a:cxnLst/>
              <a:rect l="0" t="0" r="r" b="b"/>
              <a:pathLst>
                <a:path w="44" h="34">
                  <a:moveTo>
                    <a:pt x="31" y="1"/>
                  </a:moveTo>
                  <a:cubicBezTo>
                    <a:pt x="44" y="3"/>
                    <a:pt x="38" y="34"/>
                    <a:pt x="25" y="22"/>
                  </a:cubicBezTo>
                  <a:cubicBezTo>
                    <a:pt x="0" y="28"/>
                    <a:pt x="14" y="0"/>
                    <a:pt x="31" y="1"/>
                  </a:cubicBezTo>
                  <a:close/>
                </a:path>
              </a:pathLst>
            </a:custGeom>
            <a:grpFill/>
            <a:ln>
              <a:noFill/>
            </a:ln>
          </p:spPr>
        </p:sp>
        <p:sp>
          <p:nvSpPr>
            <p:cNvPr id="51" name="Freeform 37">
              <a:extLst>
                <a:ext uri="{FF2B5EF4-FFF2-40B4-BE49-F238E27FC236}">
                  <a16:creationId xmlns:a16="http://schemas.microsoft.com/office/drawing/2014/main" id="{95E0BDAE-48A7-4752-A150-74DA4BAE5E4B}"/>
                </a:ext>
              </a:extLst>
            </p:cNvPr>
            <p:cNvSpPr/>
            <p:nvPr/>
          </p:nvSpPr>
          <p:spPr bwMode="auto">
            <a:xfrm rot="5400000">
              <a:off x="11117596" y="3060239"/>
              <a:ext cx="115202" cy="121588"/>
            </a:xfrm>
            <a:custGeom>
              <a:avLst/>
              <a:gdLst/>
              <a:ahLst/>
              <a:cxnLst/>
              <a:rect l="0" t="0" r="r" b="b"/>
              <a:pathLst>
                <a:path w="35" h="40">
                  <a:moveTo>
                    <a:pt x="16" y="4"/>
                  </a:moveTo>
                  <a:cubicBezTo>
                    <a:pt x="35" y="4"/>
                    <a:pt x="32" y="0"/>
                    <a:pt x="33" y="15"/>
                  </a:cubicBezTo>
                  <a:cubicBezTo>
                    <a:pt x="34" y="40"/>
                    <a:pt x="0" y="22"/>
                    <a:pt x="16" y="4"/>
                  </a:cubicBezTo>
                  <a:close/>
                </a:path>
              </a:pathLst>
            </a:custGeom>
            <a:grpFill/>
            <a:ln>
              <a:noFill/>
            </a:ln>
          </p:spPr>
        </p:sp>
        <p:sp>
          <p:nvSpPr>
            <p:cNvPr id="52" name="Freeform 38">
              <a:extLst>
                <a:ext uri="{FF2B5EF4-FFF2-40B4-BE49-F238E27FC236}">
                  <a16:creationId xmlns:a16="http://schemas.microsoft.com/office/drawing/2014/main" id="{DE128EDB-3179-4F47-8B37-BEDE3B82FFC7}"/>
                </a:ext>
              </a:extLst>
            </p:cNvPr>
            <p:cNvSpPr/>
            <p:nvPr/>
          </p:nvSpPr>
          <p:spPr bwMode="auto">
            <a:xfrm rot="5400000">
              <a:off x="11125265" y="4900335"/>
              <a:ext cx="127608" cy="69362"/>
            </a:xfrm>
            <a:custGeom>
              <a:avLst/>
              <a:gdLst/>
              <a:ahLst/>
              <a:cxnLst/>
              <a:rect l="0" t="0" r="r" b="b"/>
              <a:pathLst>
                <a:path w="39" h="23">
                  <a:moveTo>
                    <a:pt x="26" y="0"/>
                  </a:moveTo>
                  <a:cubicBezTo>
                    <a:pt x="39" y="1"/>
                    <a:pt x="38" y="21"/>
                    <a:pt x="26" y="23"/>
                  </a:cubicBezTo>
                  <a:cubicBezTo>
                    <a:pt x="0" y="23"/>
                    <a:pt x="5" y="2"/>
                    <a:pt x="26" y="0"/>
                  </a:cubicBezTo>
                  <a:close/>
                </a:path>
              </a:pathLst>
            </a:custGeom>
            <a:grpFill/>
            <a:ln>
              <a:noFill/>
            </a:ln>
          </p:spPr>
        </p:sp>
        <p:sp>
          <p:nvSpPr>
            <p:cNvPr id="53" name="Freeform 39">
              <a:extLst>
                <a:ext uri="{FF2B5EF4-FFF2-40B4-BE49-F238E27FC236}">
                  <a16:creationId xmlns:a16="http://schemas.microsoft.com/office/drawing/2014/main" id="{E09CDD49-7B7B-42C0-A09E-6CFB3CDFF6A1}"/>
                </a:ext>
              </a:extLst>
            </p:cNvPr>
            <p:cNvSpPr/>
            <p:nvPr/>
          </p:nvSpPr>
          <p:spPr bwMode="auto">
            <a:xfrm rot="5400000">
              <a:off x="11117373" y="5141456"/>
              <a:ext cx="131153" cy="81603"/>
            </a:xfrm>
            <a:custGeom>
              <a:avLst/>
              <a:gdLst/>
              <a:ahLst/>
              <a:cxnLst/>
              <a:rect l="0" t="0" r="r" b="b"/>
              <a:pathLst>
                <a:path w="40" h="27">
                  <a:moveTo>
                    <a:pt x="25" y="0"/>
                  </a:moveTo>
                  <a:cubicBezTo>
                    <a:pt x="34" y="0"/>
                    <a:pt x="40" y="11"/>
                    <a:pt x="38" y="20"/>
                  </a:cubicBezTo>
                  <a:cubicBezTo>
                    <a:pt x="17" y="27"/>
                    <a:pt x="0" y="12"/>
                    <a:pt x="25" y="0"/>
                  </a:cubicBezTo>
                  <a:close/>
                </a:path>
              </a:pathLst>
            </a:custGeom>
            <a:grpFill/>
            <a:ln>
              <a:noFill/>
            </a:ln>
          </p:spPr>
        </p:sp>
        <p:sp>
          <p:nvSpPr>
            <p:cNvPr id="54" name="Freeform 40">
              <a:extLst>
                <a:ext uri="{FF2B5EF4-FFF2-40B4-BE49-F238E27FC236}">
                  <a16:creationId xmlns:a16="http://schemas.microsoft.com/office/drawing/2014/main" id="{93C5D839-4CD5-4165-9091-7D9B92CDC1D2}"/>
                </a:ext>
              </a:extLst>
            </p:cNvPr>
            <p:cNvSpPr/>
            <p:nvPr/>
          </p:nvSpPr>
          <p:spPr bwMode="auto">
            <a:xfrm rot="5400000">
              <a:off x="11112337" y="2598157"/>
              <a:ext cx="134697" cy="81603"/>
            </a:xfrm>
            <a:custGeom>
              <a:avLst/>
              <a:gdLst/>
              <a:ahLst/>
              <a:cxnLst/>
              <a:rect l="0" t="0" r="r" b="b"/>
              <a:pathLst>
                <a:path w="41" h="27">
                  <a:moveTo>
                    <a:pt x="19" y="0"/>
                  </a:moveTo>
                  <a:cubicBezTo>
                    <a:pt x="41" y="9"/>
                    <a:pt x="28" y="27"/>
                    <a:pt x="7" y="20"/>
                  </a:cubicBezTo>
                  <a:cubicBezTo>
                    <a:pt x="0" y="8"/>
                    <a:pt x="7" y="1"/>
                    <a:pt x="19" y="0"/>
                  </a:cubicBezTo>
                  <a:close/>
                </a:path>
              </a:pathLst>
            </a:custGeom>
            <a:grpFill/>
            <a:ln>
              <a:noFill/>
            </a:ln>
          </p:spPr>
        </p:sp>
        <p:sp>
          <p:nvSpPr>
            <p:cNvPr id="55" name="Freeform 41">
              <a:extLst>
                <a:ext uri="{FF2B5EF4-FFF2-40B4-BE49-F238E27FC236}">
                  <a16:creationId xmlns:a16="http://schemas.microsoft.com/office/drawing/2014/main" id="{3C7F638A-BB6D-4B24-A7F9-03BF8087459B}"/>
                </a:ext>
              </a:extLst>
            </p:cNvPr>
            <p:cNvSpPr/>
            <p:nvPr/>
          </p:nvSpPr>
          <p:spPr bwMode="auto">
            <a:xfrm rot="5400000">
              <a:off x="11105830" y="6278710"/>
              <a:ext cx="144445" cy="78339"/>
            </a:xfrm>
            <a:custGeom>
              <a:avLst/>
              <a:gdLst/>
              <a:ahLst/>
              <a:cxnLst/>
              <a:rect l="0" t="0" r="r" b="b"/>
              <a:pathLst>
                <a:path w="44" h="26">
                  <a:moveTo>
                    <a:pt x="29" y="0"/>
                  </a:moveTo>
                  <a:cubicBezTo>
                    <a:pt x="44" y="3"/>
                    <a:pt x="40" y="22"/>
                    <a:pt x="26" y="26"/>
                  </a:cubicBezTo>
                  <a:cubicBezTo>
                    <a:pt x="0" y="25"/>
                    <a:pt x="11" y="6"/>
                    <a:pt x="29" y="0"/>
                  </a:cubicBezTo>
                  <a:close/>
                </a:path>
              </a:pathLst>
            </a:custGeom>
            <a:grpFill/>
            <a:ln>
              <a:noFill/>
            </a:ln>
          </p:spPr>
        </p:sp>
        <p:sp>
          <p:nvSpPr>
            <p:cNvPr id="56" name="Freeform 42">
              <a:extLst>
                <a:ext uri="{FF2B5EF4-FFF2-40B4-BE49-F238E27FC236}">
                  <a16:creationId xmlns:a16="http://schemas.microsoft.com/office/drawing/2014/main" id="{5B59DB64-329B-45EA-8A67-4213A886B5B2}"/>
                </a:ext>
              </a:extLst>
            </p:cNvPr>
            <p:cNvSpPr/>
            <p:nvPr/>
          </p:nvSpPr>
          <p:spPr bwMode="auto">
            <a:xfrm rot="5400000">
              <a:off x="11093998" y="5596726"/>
              <a:ext cx="144445" cy="97107"/>
            </a:xfrm>
            <a:custGeom>
              <a:avLst/>
              <a:gdLst/>
              <a:ahLst/>
              <a:cxnLst/>
              <a:rect l="0" t="0" r="r" b="b"/>
              <a:pathLst>
                <a:path w="44" h="32">
                  <a:moveTo>
                    <a:pt x="31" y="1"/>
                  </a:moveTo>
                  <a:cubicBezTo>
                    <a:pt x="40" y="0"/>
                    <a:pt x="44" y="8"/>
                    <a:pt x="43" y="16"/>
                  </a:cubicBezTo>
                  <a:cubicBezTo>
                    <a:pt x="29" y="32"/>
                    <a:pt x="0" y="7"/>
                    <a:pt x="31" y="1"/>
                  </a:cubicBezTo>
                  <a:close/>
                </a:path>
              </a:pathLst>
            </a:custGeom>
            <a:grpFill/>
            <a:ln>
              <a:noFill/>
            </a:ln>
          </p:spPr>
        </p:sp>
        <p:sp>
          <p:nvSpPr>
            <p:cNvPr id="57" name="Freeform 44">
              <a:extLst>
                <a:ext uri="{FF2B5EF4-FFF2-40B4-BE49-F238E27FC236}">
                  <a16:creationId xmlns:a16="http://schemas.microsoft.com/office/drawing/2014/main" id="{D8DAB003-6484-4D1D-85AE-93FA09BC5EF5}"/>
                </a:ext>
              </a:extLst>
            </p:cNvPr>
            <p:cNvSpPr/>
            <p:nvPr/>
          </p:nvSpPr>
          <p:spPr bwMode="auto">
            <a:xfrm rot="5400000">
              <a:off x="11097788" y="4080854"/>
              <a:ext cx="131153" cy="84866"/>
            </a:xfrm>
            <a:custGeom>
              <a:avLst/>
              <a:gdLst/>
              <a:ahLst/>
              <a:cxnLst/>
              <a:rect l="0" t="0" r="r" b="b"/>
              <a:pathLst>
                <a:path w="40" h="28">
                  <a:moveTo>
                    <a:pt x="27" y="1"/>
                  </a:moveTo>
                  <a:cubicBezTo>
                    <a:pt x="35" y="0"/>
                    <a:pt x="40" y="10"/>
                    <a:pt x="38" y="17"/>
                  </a:cubicBezTo>
                  <a:cubicBezTo>
                    <a:pt x="17" y="28"/>
                    <a:pt x="0" y="7"/>
                    <a:pt x="27" y="1"/>
                  </a:cubicBezTo>
                  <a:close/>
                </a:path>
              </a:pathLst>
            </a:custGeom>
            <a:grpFill/>
            <a:ln>
              <a:noFill/>
            </a:ln>
          </p:spPr>
        </p:sp>
        <p:sp>
          <p:nvSpPr>
            <p:cNvPr id="58" name="Freeform 45">
              <a:extLst>
                <a:ext uri="{FF2B5EF4-FFF2-40B4-BE49-F238E27FC236}">
                  <a16:creationId xmlns:a16="http://schemas.microsoft.com/office/drawing/2014/main" id="{D49280A1-ACA8-4CD6-9012-AF12660F07E4}"/>
                </a:ext>
              </a:extLst>
            </p:cNvPr>
            <p:cNvSpPr/>
            <p:nvPr/>
          </p:nvSpPr>
          <p:spPr bwMode="auto">
            <a:xfrm rot="5400000">
              <a:off x="11075637" y="5836680"/>
              <a:ext cx="144445" cy="102819"/>
            </a:xfrm>
            <a:custGeom>
              <a:avLst/>
              <a:gdLst/>
              <a:ahLst/>
              <a:cxnLst/>
              <a:rect l="0" t="0" r="r" b="b"/>
              <a:pathLst>
                <a:path w="44" h="34">
                  <a:moveTo>
                    <a:pt x="31" y="0"/>
                  </a:moveTo>
                  <a:cubicBezTo>
                    <a:pt x="39" y="0"/>
                    <a:pt x="44" y="12"/>
                    <a:pt x="42" y="19"/>
                  </a:cubicBezTo>
                  <a:cubicBezTo>
                    <a:pt x="25" y="34"/>
                    <a:pt x="0" y="8"/>
                    <a:pt x="31" y="0"/>
                  </a:cubicBezTo>
                  <a:close/>
                </a:path>
              </a:pathLst>
            </a:custGeom>
            <a:grpFill/>
            <a:ln>
              <a:noFill/>
            </a:ln>
          </p:spPr>
        </p:sp>
        <p:sp>
          <p:nvSpPr>
            <p:cNvPr id="59" name="Freeform 46">
              <a:extLst>
                <a:ext uri="{FF2B5EF4-FFF2-40B4-BE49-F238E27FC236}">
                  <a16:creationId xmlns:a16="http://schemas.microsoft.com/office/drawing/2014/main" id="{C03EAE8C-6089-40E5-9361-2E266A1EEBA3}"/>
                </a:ext>
              </a:extLst>
            </p:cNvPr>
            <p:cNvSpPr/>
            <p:nvPr/>
          </p:nvSpPr>
          <p:spPr bwMode="auto">
            <a:xfrm rot="5400000">
              <a:off x="11124696" y="2830776"/>
              <a:ext cx="121406" cy="81603"/>
            </a:xfrm>
            <a:custGeom>
              <a:avLst/>
              <a:gdLst/>
              <a:ahLst/>
              <a:cxnLst/>
              <a:rect l="0" t="0" r="r" b="b"/>
              <a:pathLst>
                <a:path w="37" h="27">
                  <a:moveTo>
                    <a:pt x="19" y="1"/>
                  </a:moveTo>
                  <a:cubicBezTo>
                    <a:pt x="31" y="2"/>
                    <a:pt x="37" y="24"/>
                    <a:pt x="21" y="27"/>
                  </a:cubicBezTo>
                  <a:cubicBezTo>
                    <a:pt x="1" y="27"/>
                    <a:pt x="0" y="0"/>
                    <a:pt x="19" y="1"/>
                  </a:cubicBezTo>
                  <a:close/>
                </a:path>
              </a:pathLst>
            </a:custGeom>
            <a:grpFill/>
            <a:ln>
              <a:noFill/>
            </a:ln>
          </p:spPr>
        </p:sp>
        <p:sp>
          <p:nvSpPr>
            <p:cNvPr id="60" name="Freeform 47">
              <a:extLst>
                <a:ext uri="{FF2B5EF4-FFF2-40B4-BE49-F238E27FC236}">
                  <a16:creationId xmlns:a16="http://schemas.microsoft.com/office/drawing/2014/main" id="{02E3A077-F087-4E14-A13E-4E9D4369B1F6}"/>
                </a:ext>
              </a:extLst>
            </p:cNvPr>
            <p:cNvSpPr/>
            <p:nvPr/>
          </p:nvSpPr>
          <p:spPr bwMode="auto">
            <a:xfrm rot="5400000">
              <a:off x="11082841" y="3849727"/>
              <a:ext cx="147990" cy="78339"/>
            </a:xfrm>
            <a:custGeom>
              <a:avLst/>
              <a:gdLst/>
              <a:ahLst/>
              <a:cxnLst/>
              <a:rect l="0" t="0" r="r" b="b"/>
              <a:pathLst>
                <a:path w="45" h="26">
                  <a:moveTo>
                    <a:pt x="22" y="0"/>
                  </a:moveTo>
                  <a:cubicBezTo>
                    <a:pt x="32" y="2"/>
                    <a:pt x="45" y="22"/>
                    <a:pt x="28" y="26"/>
                  </a:cubicBezTo>
                  <a:cubicBezTo>
                    <a:pt x="10" y="24"/>
                    <a:pt x="0" y="9"/>
                    <a:pt x="22" y="0"/>
                  </a:cubicBezTo>
                  <a:close/>
                </a:path>
              </a:pathLst>
            </a:custGeom>
            <a:grpFill/>
            <a:ln>
              <a:noFill/>
            </a:ln>
          </p:spPr>
        </p:sp>
        <p:sp>
          <p:nvSpPr>
            <p:cNvPr id="61" name="Freeform 48">
              <a:extLst>
                <a:ext uri="{FF2B5EF4-FFF2-40B4-BE49-F238E27FC236}">
                  <a16:creationId xmlns:a16="http://schemas.microsoft.com/office/drawing/2014/main" id="{7CE4FAAA-45E7-4C86-B59A-F284B79EFD23}"/>
                </a:ext>
              </a:extLst>
            </p:cNvPr>
            <p:cNvSpPr/>
            <p:nvPr/>
          </p:nvSpPr>
          <p:spPr bwMode="auto">
            <a:xfrm rot="5400000">
              <a:off x="11078098" y="3616257"/>
              <a:ext cx="133812" cy="79154"/>
            </a:xfrm>
            <a:custGeom>
              <a:avLst/>
              <a:gdLst/>
              <a:ahLst/>
              <a:cxnLst/>
              <a:rect l="0" t="0" r="r" b="b"/>
              <a:pathLst>
                <a:path w="41" h="26">
                  <a:moveTo>
                    <a:pt x="19" y="0"/>
                  </a:moveTo>
                  <a:cubicBezTo>
                    <a:pt x="41" y="9"/>
                    <a:pt x="28" y="26"/>
                    <a:pt x="7" y="19"/>
                  </a:cubicBezTo>
                  <a:cubicBezTo>
                    <a:pt x="0" y="8"/>
                    <a:pt x="7" y="1"/>
                    <a:pt x="19" y="0"/>
                  </a:cubicBezTo>
                  <a:close/>
                </a:path>
              </a:pathLst>
            </a:custGeom>
            <a:grpFill/>
            <a:ln>
              <a:noFill/>
            </a:ln>
          </p:spPr>
        </p:sp>
        <p:sp>
          <p:nvSpPr>
            <p:cNvPr id="62" name="Freeform 49">
              <a:extLst>
                <a:ext uri="{FF2B5EF4-FFF2-40B4-BE49-F238E27FC236}">
                  <a16:creationId xmlns:a16="http://schemas.microsoft.com/office/drawing/2014/main" id="{E2689B62-CCA1-4EE5-B622-FBA516868916}"/>
                </a:ext>
              </a:extLst>
            </p:cNvPr>
            <p:cNvSpPr/>
            <p:nvPr/>
          </p:nvSpPr>
          <p:spPr bwMode="auto">
            <a:xfrm rot="5400000">
              <a:off x="11076712" y="6507925"/>
              <a:ext cx="127608" cy="81603"/>
            </a:xfrm>
            <a:custGeom>
              <a:avLst/>
              <a:gdLst/>
              <a:ahLst/>
              <a:cxnLst/>
              <a:rect l="0" t="0" r="r" b="b"/>
              <a:pathLst>
                <a:path w="39" h="27">
                  <a:moveTo>
                    <a:pt x="21" y="2"/>
                  </a:moveTo>
                  <a:cubicBezTo>
                    <a:pt x="36" y="0"/>
                    <a:pt x="39" y="17"/>
                    <a:pt x="26" y="24"/>
                  </a:cubicBezTo>
                  <a:cubicBezTo>
                    <a:pt x="8" y="27"/>
                    <a:pt x="0" y="9"/>
                    <a:pt x="21" y="2"/>
                  </a:cubicBezTo>
                  <a:close/>
                </a:path>
              </a:pathLst>
            </a:custGeom>
            <a:grpFill/>
            <a:ln>
              <a:noFill/>
            </a:ln>
          </p:spPr>
        </p:sp>
        <p:sp>
          <p:nvSpPr>
            <p:cNvPr id="63" name="Freeform 8">
              <a:extLst>
                <a:ext uri="{FF2B5EF4-FFF2-40B4-BE49-F238E27FC236}">
                  <a16:creationId xmlns:a16="http://schemas.microsoft.com/office/drawing/2014/main" id="{113638EE-3BCF-4315-A329-3C6766A3890B}"/>
                </a:ext>
              </a:extLst>
            </p:cNvPr>
            <p:cNvSpPr/>
            <p:nvPr/>
          </p:nvSpPr>
          <p:spPr bwMode="auto">
            <a:xfrm rot="5400000">
              <a:off x="11141853" y="34906"/>
              <a:ext cx="131153" cy="88130"/>
            </a:xfrm>
            <a:custGeom>
              <a:avLst/>
              <a:gdLst/>
              <a:ahLst/>
              <a:cxnLst/>
              <a:rect l="0" t="0" r="r" b="b"/>
              <a:pathLst>
                <a:path w="40" h="29">
                  <a:moveTo>
                    <a:pt x="26" y="0"/>
                  </a:moveTo>
                  <a:cubicBezTo>
                    <a:pt x="34" y="0"/>
                    <a:pt x="40" y="10"/>
                    <a:pt x="39" y="20"/>
                  </a:cubicBezTo>
                  <a:cubicBezTo>
                    <a:pt x="17" y="29"/>
                    <a:pt x="0" y="10"/>
                    <a:pt x="26" y="0"/>
                  </a:cubicBezTo>
                  <a:close/>
                </a:path>
              </a:pathLst>
            </a:custGeom>
            <a:grpFill/>
            <a:ln>
              <a:noFill/>
            </a:ln>
          </p:spPr>
        </p:sp>
        <p:sp>
          <p:nvSpPr>
            <p:cNvPr id="64" name="Freeform 106">
              <a:extLst>
                <a:ext uri="{FF2B5EF4-FFF2-40B4-BE49-F238E27FC236}">
                  <a16:creationId xmlns:a16="http://schemas.microsoft.com/office/drawing/2014/main" id="{4FB36B8F-335B-40F2-83BB-C2B2689DC2E9}"/>
                </a:ext>
              </a:extLst>
            </p:cNvPr>
            <p:cNvSpPr/>
            <p:nvPr/>
          </p:nvSpPr>
          <p:spPr bwMode="auto">
            <a:xfrm rot="5400000">
              <a:off x="11301184" y="6639670"/>
              <a:ext cx="134697" cy="97107"/>
            </a:xfrm>
            <a:custGeom>
              <a:avLst/>
              <a:gdLst/>
              <a:ahLst/>
              <a:cxnLst/>
              <a:rect l="0" t="0" r="r" b="b"/>
              <a:pathLst>
                <a:path w="41" h="32">
                  <a:moveTo>
                    <a:pt x="25" y="0"/>
                  </a:moveTo>
                  <a:cubicBezTo>
                    <a:pt x="41" y="13"/>
                    <a:pt x="15" y="32"/>
                    <a:pt x="4" y="18"/>
                  </a:cubicBezTo>
                  <a:cubicBezTo>
                    <a:pt x="0" y="5"/>
                    <a:pt x="15" y="0"/>
                    <a:pt x="25" y="0"/>
                  </a:cubicBezTo>
                  <a:close/>
                </a:path>
              </a:pathLst>
            </a:custGeom>
            <a:grpFill/>
            <a:ln>
              <a:noFill/>
            </a:ln>
          </p:spPr>
        </p:sp>
      </p:grpSp>
      <p:sp>
        <p:nvSpPr>
          <p:cNvPr id="2" name="Title Placeholder 1">
            <a:extLst>
              <a:ext uri="{FF2B5EF4-FFF2-40B4-BE49-F238E27FC236}">
                <a16:creationId xmlns:a16="http://schemas.microsoft.com/office/drawing/2014/main" id="{7A05E913-A9D9-4639-B104-1F07A4AF6A56}"/>
              </a:ext>
            </a:extLst>
          </p:cNvPr>
          <p:cNvSpPr>
            <a:spLocks noGrp="1"/>
          </p:cNvSpPr>
          <p:nvPr>
            <p:ph type="title"/>
          </p:nvPr>
        </p:nvSpPr>
        <p:spPr>
          <a:xfrm>
            <a:off x="1069848" y="502920"/>
            <a:ext cx="9634011"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940CEB-B6D7-46E6-9843-51534214017A}"/>
              </a:ext>
            </a:extLst>
          </p:cNvPr>
          <p:cNvSpPr>
            <a:spLocks noGrp="1"/>
          </p:cNvSpPr>
          <p:nvPr>
            <p:ph type="body" idx="1"/>
          </p:nvPr>
        </p:nvSpPr>
        <p:spPr>
          <a:xfrm>
            <a:off x="1069848" y="1874520"/>
            <a:ext cx="9634011"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BAC8B5-8DFB-4920-8580-54824C831A94}"/>
              </a:ext>
            </a:extLst>
          </p:cNvPr>
          <p:cNvSpPr>
            <a:spLocks noGrp="1"/>
          </p:cNvSpPr>
          <p:nvPr>
            <p:ph type="dt" sz="half" idx="2"/>
          </p:nvPr>
        </p:nvSpPr>
        <p:spPr>
          <a:xfrm>
            <a:off x="173736" y="6382512"/>
            <a:ext cx="2845901" cy="365125"/>
          </a:xfrm>
          <a:prstGeom prst="rect">
            <a:avLst/>
          </a:prstGeom>
        </p:spPr>
        <p:txBody>
          <a:bodyPr vert="horz" lIns="91440" tIns="45720" rIns="91440" bIns="45720" rtlCol="0" anchor="ctr"/>
          <a:lstStyle>
            <a:lvl1pPr algn="l">
              <a:defRPr sz="1050">
                <a:solidFill>
                  <a:schemeClr val="tx2"/>
                </a:solidFill>
              </a:defRPr>
            </a:lvl1pPr>
          </a:lstStyle>
          <a:p>
            <a:fld id="{0F082710-245A-48CB-A5F6-8BB1DF6AB298}" type="datetimeFigureOut">
              <a:rPr lang="en-US" dirty="0"/>
              <a:pPr/>
              <a:t>9/17/2026</a:t>
            </a:fld>
            <a:endParaRPr lang="en-US"/>
          </a:p>
        </p:txBody>
      </p:sp>
      <p:sp>
        <p:nvSpPr>
          <p:cNvPr id="5" name="Footer Placeholder 4">
            <a:extLst>
              <a:ext uri="{FF2B5EF4-FFF2-40B4-BE49-F238E27FC236}">
                <a16:creationId xmlns:a16="http://schemas.microsoft.com/office/drawing/2014/main" id="{3A9E2D5D-B616-4048-9CB8-4D316BBDB1FB}"/>
              </a:ext>
            </a:extLst>
          </p:cNvPr>
          <p:cNvSpPr>
            <a:spLocks noGrp="1"/>
          </p:cNvSpPr>
          <p:nvPr>
            <p:ph type="ftr" sz="quarter" idx="3"/>
          </p:nvPr>
        </p:nvSpPr>
        <p:spPr>
          <a:xfrm rot="5400000">
            <a:off x="-1754871" y="2093199"/>
            <a:ext cx="4157472" cy="416082"/>
          </a:xfrm>
          <a:prstGeom prst="rect">
            <a:avLst/>
          </a:prstGeom>
        </p:spPr>
        <p:txBody>
          <a:bodyPr vert="horz" lIns="91440" tIns="45720" rIns="91440" bIns="45720" rtlCol="0" anchor="ctr"/>
          <a:lstStyle>
            <a:lvl1pPr algn="l">
              <a:defRPr sz="1050">
                <a:solidFill>
                  <a:schemeClr val="tx2"/>
                </a:solidFill>
              </a:defRPr>
            </a:lvl1pPr>
          </a:lstStyle>
          <a:p>
            <a:r>
              <a:rPr lang="en-US"/>
              <a:t>
              </a:t>
            </a:r>
          </a:p>
        </p:txBody>
      </p:sp>
      <p:sp>
        <p:nvSpPr>
          <p:cNvPr id="6" name="Slide Number Placeholder 5">
            <a:extLst>
              <a:ext uri="{FF2B5EF4-FFF2-40B4-BE49-F238E27FC236}">
                <a16:creationId xmlns:a16="http://schemas.microsoft.com/office/drawing/2014/main" id="{63F322F0-8F3D-4AC5-9873-24666D0E0D34}"/>
              </a:ext>
            </a:extLst>
          </p:cNvPr>
          <p:cNvSpPr>
            <a:spLocks noGrp="1"/>
          </p:cNvSpPr>
          <p:nvPr>
            <p:ph type="sldNum" sz="quarter" idx="4"/>
          </p:nvPr>
        </p:nvSpPr>
        <p:spPr>
          <a:xfrm>
            <a:off x="11457919" y="6382512"/>
            <a:ext cx="500997" cy="365125"/>
          </a:xfrm>
          <a:prstGeom prst="rect">
            <a:avLst/>
          </a:prstGeom>
        </p:spPr>
        <p:txBody>
          <a:bodyPr vert="horz" lIns="91440" tIns="45720" rIns="91440" bIns="45720" rtlCol="0" anchor="ctr"/>
          <a:lstStyle>
            <a:lvl1pPr algn="r">
              <a:defRPr sz="1050">
                <a:solidFill>
                  <a:schemeClr val="tx2"/>
                </a:solidFill>
              </a:defRPr>
            </a:lvl1pPr>
          </a:lstStyle>
          <a:p>
            <a:fld id="{24578CCF-2EC4-44CB-A694-F6F6E59A3985}" type="slidenum">
              <a:rPr lang="en-US" dirty="0"/>
              <a:pPr/>
              <a:t>‹#›</a:t>
            </a:fld>
            <a:endParaRPr lang="en-US"/>
          </a:p>
        </p:txBody>
      </p:sp>
    </p:spTree>
    <p:extLst>
      <p:ext uri="{BB962C8B-B14F-4D97-AF65-F5344CB8AC3E}">
        <p14:creationId xmlns:p14="http://schemas.microsoft.com/office/powerpoint/2010/main" val="285052740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6">
          <p15:clr>
            <a:srgbClr val="F26B43"/>
          </p15:clr>
        </p15:guide>
        <p15:guide id="2" pos="6792">
          <p15:clr>
            <a:srgbClr val="F26B43"/>
          </p15:clr>
        </p15:guide>
        <p15:guide id="3" pos="3720">
          <p15:clr>
            <a:srgbClr val="F26B43"/>
          </p15:clr>
        </p15:guide>
        <p15:guide id="4" orient="horz"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Welcome to Willow Class Meet the Teacher</a:t>
            </a:r>
          </a:p>
        </p:txBody>
      </p:sp>
      <p:sp>
        <p:nvSpPr>
          <p:cNvPr id="3" name="Subtitle 2"/>
          <p:cNvSpPr>
            <a:spLocks noGrp="1"/>
          </p:cNvSpPr>
          <p:nvPr>
            <p:ph type="subTitle" idx="1"/>
          </p:nvPr>
        </p:nvSpPr>
        <p:spPr/>
        <p:txBody>
          <a:bodyPr vert="horz" lIns="91440" tIns="45720" rIns="91440" bIns="45720" rtlCol="0" anchor="t">
            <a:normAutofit/>
          </a:bodyPr>
          <a:lstStyle/>
          <a:p>
            <a:r>
              <a:rPr lang="en-US" sz="2000"/>
              <a:t>Miss Pellow &amp; Mr James</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0F8CA-A89F-62AB-E448-20493EDED4D0}"/>
              </a:ext>
            </a:extLst>
          </p:cNvPr>
          <p:cNvSpPr>
            <a:spLocks noGrp="1"/>
          </p:cNvSpPr>
          <p:nvPr>
            <p:ph type="title"/>
          </p:nvPr>
        </p:nvSpPr>
        <p:spPr/>
        <p:txBody>
          <a:bodyPr>
            <a:normAutofit/>
          </a:bodyPr>
          <a:lstStyle/>
          <a:p>
            <a:r>
              <a:rPr lang="en-US" sz="4400"/>
              <a:t>Staff in Willow Class</a:t>
            </a:r>
          </a:p>
        </p:txBody>
      </p:sp>
      <p:sp>
        <p:nvSpPr>
          <p:cNvPr id="3" name="Content Placeholder 2">
            <a:extLst>
              <a:ext uri="{FF2B5EF4-FFF2-40B4-BE49-F238E27FC236}">
                <a16:creationId xmlns:a16="http://schemas.microsoft.com/office/drawing/2014/main" id="{AA60C56D-2E35-F686-8D44-DAF2519B7224}"/>
              </a:ext>
            </a:extLst>
          </p:cNvPr>
          <p:cNvSpPr>
            <a:spLocks noGrp="1"/>
          </p:cNvSpPr>
          <p:nvPr>
            <p:ph idx="1"/>
          </p:nvPr>
        </p:nvSpPr>
        <p:spPr/>
        <p:txBody>
          <a:bodyPr vert="horz" lIns="91440" tIns="45720" rIns="91440" bIns="45720" rtlCol="0" anchor="t">
            <a:normAutofit/>
          </a:bodyPr>
          <a:lstStyle/>
          <a:p>
            <a:r>
              <a:rPr lang="en-US" sz="3200"/>
              <a:t>Miss Pellow: Class Teacher </a:t>
            </a:r>
          </a:p>
          <a:p>
            <a:pPr marL="0" indent="0">
              <a:buClr>
                <a:srgbClr val="C3B2A7"/>
              </a:buClr>
              <a:buNone/>
            </a:pPr>
            <a:endParaRPr lang="en-US" sz="3200"/>
          </a:p>
          <a:p>
            <a:pPr>
              <a:buClr>
                <a:srgbClr val="C3B2A7"/>
              </a:buClr>
            </a:pPr>
            <a:r>
              <a:rPr lang="en-US" sz="3200" err="1"/>
              <a:t>Mr</a:t>
            </a:r>
            <a:r>
              <a:rPr lang="en-US" sz="3200"/>
              <a:t> James: TA</a:t>
            </a:r>
          </a:p>
          <a:p>
            <a:pPr marL="0" indent="0">
              <a:buClr>
                <a:srgbClr val="C3B2A7"/>
              </a:buClr>
              <a:buNone/>
            </a:pPr>
            <a:endParaRPr lang="en-US" sz="3200"/>
          </a:p>
          <a:p>
            <a:pPr>
              <a:buClr>
                <a:srgbClr val="C3B2A7"/>
              </a:buClr>
            </a:pPr>
            <a:r>
              <a:rPr lang="en-US" sz="3200"/>
              <a:t>Miss Gosden: PPA cover Thursday pm</a:t>
            </a:r>
          </a:p>
        </p:txBody>
      </p:sp>
      <p:sp>
        <p:nvSpPr>
          <p:cNvPr id="4" name="Date Placeholder 3">
            <a:extLst>
              <a:ext uri="{FF2B5EF4-FFF2-40B4-BE49-F238E27FC236}">
                <a16:creationId xmlns:a16="http://schemas.microsoft.com/office/drawing/2014/main" id="{26884F97-1A26-B39B-B8DB-B89CBCB7FB3D}"/>
              </a:ext>
            </a:extLst>
          </p:cNvPr>
          <p:cNvSpPr>
            <a:spLocks noGrp="1"/>
          </p:cNvSpPr>
          <p:nvPr>
            <p:ph type="dt" sz="half" idx="10"/>
          </p:nvPr>
        </p:nvSpPr>
        <p:spPr/>
        <p:txBody>
          <a:bodyPr/>
          <a:lstStyle/>
          <a:p>
            <a:fld id="{C10A5A5A-70A7-4322-A038-66B7194A9D0B}" type="datetime1">
              <a:t>9/17/2026</a:t>
            </a:fld>
            <a:endParaRPr lang="en-US"/>
          </a:p>
        </p:txBody>
      </p:sp>
      <p:sp>
        <p:nvSpPr>
          <p:cNvPr id="5" name="Footer Placeholder 4">
            <a:extLst>
              <a:ext uri="{FF2B5EF4-FFF2-40B4-BE49-F238E27FC236}">
                <a16:creationId xmlns:a16="http://schemas.microsoft.com/office/drawing/2014/main" id="{33346A07-4022-7ACF-7F65-FF78EC650FF6}"/>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20FD2D93-4F48-90DF-24EB-0AA359D6792E}"/>
              </a:ext>
            </a:extLst>
          </p:cNvPr>
          <p:cNvSpPr>
            <a:spLocks noGrp="1"/>
          </p:cNvSpPr>
          <p:nvPr>
            <p:ph type="sldNum" sz="quarter" idx="12"/>
          </p:nvPr>
        </p:nvSpPr>
        <p:spPr/>
        <p:txBody>
          <a:bodyPr/>
          <a:lstStyle/>
          <a:p>
            <a:fld id="{24578CCF-2EC4-44CB-A694-F6F6E59A3985}" type="slidenum">
              <a:rPr lang="en-US" dirty="0"/>
              <a:t>2</a:t>
            </a:fld>
            <a:endParaRPr lang="en-US"/>
          </a:p>
        </p:txBody>
      </p:sp>
      <p:pic>
        <p:nvPicPr>
          <p:cNvPr id="8" name="Picture 7" descr="A person in a purple sweatshirt&#10;&#10;AI-generated content may be incorrect.">
            <a:extLst>
              <a:ext uri="{FF2B5EF4-FFF2-40B4-BE49-F238E27FC236}">
                <a16:creationId xmlns:a16="http://schemas.microsoft.com/office/drawing/2014/main" id="{689D0DA9-61C6-5041-AF57-5F0FF9F87DD9}"/>
              </a:ext>
            </a:extLst>
          </p:cNvPr>
          <p:cNvPicPr>
            <a:picLocks noChangeAspect="1"/>
          </p:cNvPicPr>
          <p:nvPr/>
        </p:nvPicPr>
        <p:blipFill>
          <a:blip r:embed="rId2"/>
          <a:srcRect r="-862" b="-813"/>
          <a:stretch>
            <a:fillRect/>
          </a:stretch>
        </p:blipFill>
        <p:spPr>
          <a:xfrm>
            <a:off x="9287155" y="4979614"/>
            <a:ext cx="1316174" cy="1392353"/>
          </a:xfrm>
          <a:prstGeom prst="rect">
            <a:avLst/>
          </a:prstGeom>
        </p:spPr>
      </p:pic>
      <p:pic>
        <p:nvPicPr>
          <p:cNvPr id="15" name="Picture 14">
            <a:extLst>
              <a:ext uri="{FF2B5EF4-FFF2-40B4-BE49-F238E27FC236}">
                <a16:creationId xmlns:a16="http://schemas.microsoft.com/office/drawing/2014/main" id="{75B6142B-9438-CAD6-A86C-07E5809FC1BB}"/>
              </a:ext>
            </a:extLst>
          </p:cNvPr>
          <p:cNvPicPr>
            <a:picLocks noChangeAspect="1"/>
          </p:cNvPicPr>
          <p:nvPr/>
        </p:nvPicPr>
        <p:blipFill>
          <a:blip r:embed="rId3"/>
          <a:stretch>
            <a:fillRect/>
          </a:stretch>
        </p:blipFill>
        <p:spPr>
          <a:xfrm>
            <a:off x="9208434" y="1095375"/>
            <a:ext cx="1390650" cy="1562100"/>
          </a:xfrm>
          <a:prstGeom prst="rect">
            <a:avLst/>
          </a:prstGeom>
        </p:spPr>
      </p:pic>
      <p:pic>
        <p:nvPicPr>
          <p:cNvPr id="16" name="Picture 15">
            <a:extLst>
              <a:ext uri="{FF2B5EF4-FFF2-40B4-BE49-F238E27FC236}">
                <a16:creationId xmlns:a16="http://schemas.microsoft.com/office/drawing/2014/main" id="{01CC5084-E26E-369E-23AD-E0F610BA53B4}"/>
              </a:ext>
            </a:extLst>
          </p:cNvPr>
          <p:cNvPicPr>
            <a:picLocks noChangeAspect="1"/>
          </p:cNvPicPr>
          <p:nvPr/>
        </p:nvPicPr>
        <p:blipFill>
          <a:blip r:embed="rId4"/>
          <a:stretch>
            <a:fillRect/>
          </a:stretch>
        </p:blipFill>
        <p:spPr>
          <a:xfrm>
            <a:off x="9396132" y="2963956"/>
            <a:ext cx="1085850" cy="1581150"/>
          </a:xfrm>
          <a:prstGeom prst="rect">
            <a:avLst/>
          </a:prstGeom>
        </p:spPr>
      </p:pic>
    </p:spTree>
    <p:extLst>
      <p:ext uri="{BB962C8B-B14F-4D97-AF65-F5344CB8AC3E}">
        <p14:creationId xmlns:p14="http://schemas.microsoft.com/office/powerpoint/2010/main" val="2102779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84B64-B1F7-00E5-7282-ECB84A6B83BB}"/>
              </a:ext>
            </a:extLst>
          </p:cNvPr>
          <p:cNvSpPr>
            <a:spLocks noGrp="1"/>
          </p:cNvSpPr>
          <p:nvPr>
            <p:ph type="title"/>
          </p:nvPr>
        </p:nvSpPr>
        <p:spPr>
          <a:xfrm>
            <a:off x="1820642" y="2632038"/>
            <a:ext cx="9634011" cy="1325563"/>
          </a:xfrm>
        </p:spPr>
        <p:txBody>
          <a:bodyPr>
            <a:normAutofit/>
          </a:bodyPr>
          <a:lstStyle/>
          <a:p>
            <a:r>
              <a:rPr lang="en-US" sz="4400"/>
              <a:t>What a fantastic start to term!</a:t>
            </a:r>
          </a:p>
        </p:txBody>
      </p:sp>
      <p:sp>
        <p:nvSpPr>
          <p:cNvPr id="4" name="Date Placeholder 3">
            <a:extLst>
              <a:ext uri="{FF2B5EF4-FFF2-40B4-BE49-F238E27FC236}">
                <a16:creationId xmlns:a16="http://schemas.microsoft.com/office/drawing/2014/main" id="{2B0B05B1-9F71-A0F0-720C-19752F97881D}"/>
              </a:ext>
            </a:extLst>
          </p:cNvPr>
          <p:cNvSpPr>
            <a:spLocks noGrp="1"/>
          </p:cNvSpPr>
          <p:nvPr>
            <p:ph type="dt" sz="half" idx="10"/>
          </p:nvPr>
        </p:nvSpPr>
        <p:spPr/>
        <p:txBody>
          <a:bodyPr/>
          <a:lstStyle/>
          <a:p>
            <a:fld id="{7CC2B184-F339-4B76-9002-11D6ACFC0973}" type="datetime1">
              <a:t>9/17/2026</a:t>
            </a:fld>
            <a:endParaRPr lang="en-US"/>
          </a:p>
        </p:txBody>
      </p:sp>
      <p:sp>
        <p:nvSpPr>
          <p:cNvPr id="5" name="Footer Placeholder 4">
            <a:extLst>
              <a:ext uri="{FF2B5EF4-FFF2-40B4-BE49-F238E27FC236}">
                <a16:creationId xmlns:a16="http://schemas.microsoft.com/office/drawing/2014/main" id="{E46DA3A5-9E1C-F3A3-F06E-F8C23C3430D1}"/>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E1D59C71-BBF5-4531-0FB6-A3B6A13C6B73}"/>
              </a:ext>
            </a:extLst>
          </p:cNvPr>
          <p:cNvSpPr>
            <a:spLocks noGrp="1"/>
          </p:cNvSpPr>
          <p:nvPr>
            <p:ph type="sldNum" sz="quarter" idx="12"/>
          </p:nvPr>
        </p:nvSpPr>
        <p:spPr/>
        <p:txBody>
          <a:bodyPr/>
          <a:lstStyle/>
          <a:p>
            <a:fld id="{24578CCF-2EC4-44CB-A694-F6F6E59A3985}" type="slidenum">
              <a:rPr lang="en-US" dirty="0"/>
              <a:t>3</a:t>
            </a:fld>
            <a:endParaRPr lang="en-US"/>
          </a:p>
        </p:txBody>
      </p:sp>
      <p:pic>
        <p:nvPicPr>
          <p:cNvPr id="7" name="Picture 6" descr="Cartoon Star Clipart PNG Images, Cartoon Stars, Cartoon Clipart, Cartoon,  Star PNG Image For Free Download">
            <a:extLst>
              <a:ext uri="{FF2B5EF4-FFF2-40B4-BE49-F238E27FC236}">
                <a16:creationId xmlns:a16="http://schemas.microsoft.com/office/drawing/2014/main" id="{BCDE4A61-E848-ECC5-D853-D400232A9289}"/>
              </a:ext>
            </a:extLst>
          </p:cNvPr>
          <p:cNvPicPr>
            <a:picLocks noChangeAspect="1"/>
          </p:cNvPicPr>
          <p:nvPr/>
        </p:nvPicPr>
        <p:blipFill>
          <a:blip r:embed="rId2"/>
          <a:srcRect/>
          <a:stretch>
            <a:fillRect/>
          </a:stretch>
        </p:blipFill>
        <p:spPr>
          <a:xfrm>
            <a:off x="10335746" y="2895039"/>
            <a:ext cx="810187" cy="787775"/>
          </a:xfrm>
          <a:prstGeom prst="rect">
            <a:avLst/>
          </a:prstGeom>
        </p:spPr>
      </p:pic>
      <p:pic>
        <p:nvPicPr>
          <p:cNvPr id="3" name="Picture 2" descr="Cartoon Star Clipart PNG Images, Cartoon Stars, Cartoon Clipart, Cartoon,  Star PNG Image For Free Download">
            <a:extLst>
              <a:ext uri="{FF2B5EF4-FFF2-40B4-BE49-F238E27FC236}">
                <a16:creationId xmlns:a16="http://schemas.microsoft.com/office/drawing/2014/main" id="{38968C5C-BD2E-36AF-82BB-F43E00568C2F}"/>
              </a:ext>
            </a:extLst>
          </p:cNvPr>
          <p:cNvPicPr>
            <a:picLocks noChangeAspect="1"/>
          </p:cNvPicPr>
          <p:nvPr/>
        </p:nvPicPr>
        <p:blipFill>
          <a:blip r:embed="rId2"/>
          <a:srcRect/>
          <a:stretch>
            <a:fillRect/>
          </a:stretch>
        </p:blipFill>
        <p:spPr>
          <a:xfrm>
            <a:off x="698686" y="2794186"/>
            <a:ext cx="843805" cy="877422"/>
          </a:xfrm>
          <a:prstGeom prst="rect">
            <a:avLst/>
          </a:prstGeom>
        </p:spPr>
      </p:pic>
    </p:spTree>
    <p:extLst>
      <p:ext uri="{BB962C8B-B14F-4D97-AF65-F5344CB8AC3E}">
        <p14:creationId xmlns:p14="http://schemas.microsoft.com/office/powerpoint/2010/main" val="1503911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07868-B5CE-C36E-DEAE-3810C5333C70}"/>
              </a:ext>
            </a:extLst>
          </p:cNvPr>
          <p:cNvSpPr>
            <a:spLocks noGrp="1"/>
          </p:cNvSpPr>
          <p:nvPr>
            <p:ph type="title"/>
          </p:nvPr>
        </p:nvSpPr>
        <p:spPr>
          <a:xfrm>
            <a:off x="1069848" y="217170"/>
            <a:ext cx="9634011" cy="1325563"/>
          </a:xfrm>
        </p:spPr>
        <p:txBody>
          <a:bodyPr>
            <a:normAutofit/>
          </a:bodyPr>
          <a:lstStyle/>
          <a:p>
            <a:r>
              <a:rPr lang="en-US" sz="4400" dirty="0"/>
              <a:t>A typical week in Willow Class</a:t>
            </a:r>
          </a:p>
        </p:txBody>
      </p:sp>
      <p:sp>
        <p:nvSpPr>
          <p:cNvPr id="4" name="Date Placeholder 3">
            <a:extLst>
              <a:ext uri="{FF2B5EF4-FFF2-40B4-BE49-F238E27FC236}">
                <a16:creationId xmlns:a16="http://schemas.microsoft.com/office/drawing/2014/main" id="{FE4F4420-DAAC-860F-40F3-7A806BCD9E17}"/>
              </a:ext>
            </a:extLst>
          </p:cNvPr>
          <p:cNvSpPr>
            <a:spLocks noGrp="1"/>
          </p:cNvSpPr>
          <p:nvPr>
            <p:ph type="dt" sz="half" idx="10"/>
          </p:nvPr>
        </p:nvSpPr>
        <p:spPr/>
        <p:txBody>
          <a:bodyPr/>
          <a:lstStyle/>
          <a:p>
            <a:fld id="{FA27B180-F818-478D-BF37-81A2E8E68257}" type="datetime1">
              <a:t>9/17/2026</a:t>
            </a:fld>
            <a:endParaRPr lang="en-US"/>
          </a:p>
        </p:txBody>
      </p:sp>
      <p:sp>
        <p:nvSpPr>
          <p:cNvPr id="5" name="Footer Placeholder 4">
            <a:extLst>
              <a:ext uri="{FF2B5EF4-FFF2-40B4-BE49-F238E27FC236}">
                <a16:creationId xmlns:a16="http://schemas.microsoft.com/office/drawing/2014/main" id="{12FC74A8-97E4-37C2-D58C-929F633ADE5A}"/>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580DFEF1-8846-FEE2-BF2D-1FF0D934779E}"/>
              </a:ext>
            </a:extLst>
          </p:cNvPr>
          <p:cNvSpPr>
            <a:spLocks noGrp="1"/>
          </p:cNvSpPr>
          <p:nvPr>
            <p:ph type="sldNum" sz="quarter" idx="12"/>
          </p:nvPr>
        </p:nvSpPr>
        <p:spPr/>
        <p:txBody>
          <a:bodyPr/>
          <a:lstStyle/>
          <a:p>
            <a:fld id="{24578CCF-2EC4-44CB-A694-F6F6E59A3985}" type="slidenum">
              <a:rPr lang="en-US" dirty="0"/>
              <a:t>4</a:t>
            </a:fld>
            <a:endParaRPr lang="en-US"/>
          </a:p>
        </p:txBody>
      </p:sp>
      <p:pic>
        <p:nvPicPr>
          <p:cNvPr id="9" name="Content Placeholder 8">
            <a:extLst>
              <a:ext uri="{FF2B5EF4-FFF2-40B4-BE49-F238E27FC236}">
                <a16:creationId xmlns:a16="http://schemas.microsoft.com/office/drawing/2014/main" id="{F71F34F9-03C7-4BAB-F561-6E38B1407E86}"/>
              </a:ext>
            </a:extLst>
          </p:cNvPr>
          <p:cNvPicPr>
            <a:picLocks noGrp="1" noChangeAspect="1"/>
          </p:cNvPicPr>
          <p:nvPr>
            <p:ph idx="1"/>
          </p:nvPr>
        </p:nvPicPr>
        <p:blipFill>
          <a:blip r:embed="rId2"/>
          <a:stretch>
            <a:fillRect/>
          </a:stretch>
        </p:blipFill>
        <p:spPr>
          <a:xfrm>
            <a:off x="282017" y="1535514"/>
            <a:ext cx="11622960" cy="4628977"/>
          </a:xfrm>
          <a:prstGeom prst="rect">
            <a:avLst/>
          </a:prstGeom>
        </p:spPr>
      </p:pic>
    </p:spTree>
    <p:extLst>
      <p:ext uri="{BB962C8B-B14F-4D97-AF65-F5344CB8AC3E}">
        <p14:creationId xmlns:p14="http://schemas.microsoft.com/office/powerpoint/2010/main" val="3422919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B433B-0E23-7D9E-7222-2C6CD691640C}"/>
              </a:ext>
            </a:extLst>
          </p:cNvPr>
          <p:cNvSpPr>
            <a:spLocks noGrp="1"/>
          </p:cNvSpPr>
          <p:nvPr>
            <p:ph type="title"/>
          </p:nvPr>
        </p:nvSpPr>
        <p:spPr/>
        <p:txBody>
          <a:bodyPr/>
          <a:lstStyle/>
          <a:p>
            <a:r>
              <a:rPr lang="en-US" sz="5400"/>
              <a:t>Daily reading</a:t>
            </a:r>
            <a:r>
              <a:rPr lang="en-US"/>
              <a:t> </a:t>
            </a:r>
          </a:p>
        </p:txBody>
      </p:sp>
      <p:sp>
        <p:nvSpPr>
          <p:cNvPr id="3" name="Content Placeholder 2">
            <a:extLst>
              <a:ext uri="{FF2B5EF4-FFF2-40B4-BE49-F238E27FC236}">
                <a16:creationId xmlns:a16="http://schemas.microsoft.com/office/drawing/2014/main" id="{5E49D3D0-9B06-39E5-4EB4-6D0E6ADC45D6}"/>
              </a:ext>
            </a:extLst>
          </p:cNvPr>
          <p:cNvSpPr>
            <a:spLocks noGrp="1"/>
          </p:cNvSpPr>
          <p:nvPr>
            <p:ph idx="1"/>
          </p:nvPr>
        </p:nvSpPr>
        <p:spPr/>
        <p:txBody>
          <a:bodyPr vert="horz" lIns="91440" tIns="45720" rIns="91440" bIns="45720" rtlCol="0" anchor="t">
            <a:normAutofit/>
          </a:bodyPr>
          <a:lstStyle/>
          <a:p>
            <a:r>
              <a:rPr lang="en-US" sz="2400">
                <a:latin typeface="Avenir Next LT Pro"/>
                <a:cs typeface="Segoe UI"/>
              </a:rPr>
              <a:t>Reading at home every day is one of the most valuable ways to support your child's learning.</a:t>
            </a:r>
            <a:endParaRPr lang="en-US" sz="2400">
              <a:latin typeface="Avenir Next LT Pro"/>
            </a:endParaRPr>
          </a:p>
          <a:p>
            <a:pPr>
              <a:buClr>
                <a:srgbClr val="C3B2A7"/>
              </a:buClr>
            </a:pPr>
            <a:r>
              <a:rPr lang="en-US" sz="2400">
                <a:latin typeface="Avenir Next LT Pro"/>
                <a:cs typeface="Segoe UI"/>
              </a:rPr>
              <a:t>Please encourage your child to read regularly, discuss the book or story with them, and help them record their ideas, comments and reflections in their reading journal. </a:t>
            </a:r>
            <a:endParaRPr lang="en-US" sz="2400">
              <a:latin typeface="Avenir Next LT Pro"/>
            </a:endParaRPr>
          </a:p>
          <a:p>
            <a:pPr>
              <a:buClr>
                <a:srgbClr val="C3B2A7"/>
              </a:buClr>
            </a:pPr>
            <a:endParaRPr lang="en-US" sz="2400"/>
          </a:p>
        </p:txBody>
      </p:sp>
      <p:sp>
        <p:nvSpPr>
          <p:cNvPr id="4" name="Date Placeholder 3">
            <a:extLst>
              <a:ext uri="{FF2B5EF4-FFF2-40B4-BE49-F238E27FC236}">
                <a16:creationId xmlns:a16="http://schemas.microsoft.com/office/drawing/2014/main" id="{14B912C1-020F-D212-D88B-C7063974E61F}"/>
              </a:ext>
            </a:extLst>
          </p:cNvPr>
          <p:cNvSpPr>
            <a:spLocks noGrp="1"/>
          </p:cNvSpPr>
          <p:nvPr>
            <p:ph type="dt" sz="half" idx="10"/>
          </p:nvPr>
        </p:nvSpPr>
        <p:spPr/>
        <p:txBody>
          <a:bodyPr/>
          <a:lstStyle/>
          <a:p>
            <a:fld id="{F1744F49-38D6-4493-9A01-F36EAE11E837}" type="datetime1">
              <a:t>9/17/2026</a:t>
            </a:fld>
            <a:endParaRPr lang="en-US"/>
          </a:p>
        </p:txBody>
      </p:sp>
      <p:sp>
        <p:nvSpPr>
          <p:cNvPr id="5" name="Footer Placeholder 4">
            <a:extLst>
              <a:ext uri="{FF2B5EF4-FFF2-40B4-BE49-F238E27FC236}">
                <a16:creationId xmlns:a16="http://schemas.microsoft.com/office/drawing/2014/main" id="{BBC27877-E9F0-47D4-27C6-641416AD4CE5}"/>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838BD765-8CF1-5970-4FC3-CE8C292DCDF1}"/>
              </a:ext>
            </a:extLst>
          </p:cNvPr>
          <p:cNvSpPr>
            <a:spLocks noGrp="1"/>
          </p:cNvSpPr>
          <p:nvPr>
            <p:ph type="sldNum" sz="quarter" idx="12"/>
          </p:nvPr>
        </p:nvSpPr>
        <p:spPr/>
        <p:txBody>
          <a:bodyPr/>
          <a:lstStyle/>
          <a:p>
            <a:fld id="{24578CCF-2EC4-44CB-A694-F6F6E59A3985}" type="slidenum">
              <a:rPr lang="en-US" dirty="0"/>
              <a:t>5</a:t>
            </a:fld>
            <a:endParaRPr lang="en-US"/>
          </a:p>
        </p:txBody>
      </p:sp>
      <p:pic>
        <p:nvPicPr>
          <p:cNvPr id="7" name="Picture 6" descr="173,300+ Book Clipart Stock Illustrations, Royalty-Free Vector Graphics &amp; Clip  Art - iStock | Reading a book clipart, Open book clipart">
            <a:extLst>
              <a:ext uri="{FF2B5EF4-FFF2-40B4-BE49-F238E27FC236}">
                <a16:creationId xmlns:a16="http://schemas.microsoft.com/office/drawing/2014/main" id="{F726EA72-8BEE-BDD1-7635-3E3B49C82FA2}"/>
              </a:ext>
            </a:extLst>
          </p:cNvPr>
          <p:cNvPicPr>
            <a:picLocks noChangeAspect="1"/>
          </p:cNvPicPr>
          <p:nvPr/>
        </p:nvPicPr>
        <p:blipFill>
          <a:blip r:embed="rId2"/>
          <a:srcRect l="14798" t="12613" r="10762" b="6306"/>
          <a:stretch>
            <a:fillRect/>
          </a:stretch>
        </p:blipFill>
        <p:spPr>
          <a:xfrm>
            <a:off x="5990733" y="446762"/>
            <a:ext cx="1153132" cy="1266202"/>
          </a:xfrm>
          <a:prstGeom prst="rect">
            <a:avLst/>
          </a:prstGeom>
        </p:spPr>
      </p:pic>
    </p:spTree>
    <p:extLst>
      <p:ext uri="{BB962C8B-B14F-4D97-AF65-F5344CB8AC3E}">
        <p14:creationId xmlns:p14="http://schemas.microsoft.com/office/powerpoint/2010/main" val="1778407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38E43-B78F-BB82-0480-F227B4EA6BDA}"/>
              </a:ext>
            </a:extLst>
          </p:cNvPr>
          <p:cNvSpPr>
            <a:spLocks noGrp="1"/>
          </p:cNvSpPr>
          <p:nvPr>
            <p:ph type="title"/>
          </p:nvPr>
        </p:nvSpPr>
        <p:spPr/>
        <p:txBody>
          <a:bodyPr>
            <a:normAutofit/>
          </a:bodyPr>
          <a:lstStyle/>
          <a:p>
            <a:r>
              <a:rPr lang="en-US" sz="5400"/>
              <a:t>Spelling</a:t>
            </a:r>
          </a:p>
        </p:txBody>
      </p:sp>
      <p:sp>
        <p:nvSpPr>
          <p:cNvPr id="3" name="Content Placeholder 2">
            <a:extLst>
              <a:ext uri="{FF2B5EF4-FFF2-40B4-BE49-F238E27FC236}">
                <a16:creationId xmlns:a16="http://schemas.microsoft.com/office/drawing/2014/main" id="{557C15C8-B056-1826-1215-2F84C3F6B521}"/>
              </a:ext>
            </a:extLst>
          </p:cNvPr>
          <p:cNvSpPr>
            <a:spLocks noGrp="1"/>
          </p:cNvSpPr>
          <p:nvPr>
            <p:ph idx="1"/>
          </p:nvPr>
        </p:nvSpPr>
        <p:spPr>
          <a:xfrm>
            <a:off x="1069848" y="1833699"/>
            <a:ext cx="9906153" cy="4392159"/>
          </a:xfrm>
        </p:spPr>
        <p:txBody>
          <a:bodyPr vert="horz" lIns="91440" tIns="45720" rIns="91440" bIns="45720" rtlCol="0" anchor="t">
            <a:noAutofit/>
          </a:bodyPr>
          <a:lstStyle/>
          <a:p>
            <a:pPr>
              <a:buClr>
                <a:srgbClr val="C3B2A7"/>
              </a:buClr>
            </a:pPr>
            <a:r>
              <a:rPr lang="en-US" sz="2400">
                <a:solidFill>
                  <a:srgbClr val="323232"/>
                </a:solidFill>
                <a:latin typeface="Avenir Next LT Pro"/>
              </a:rPr>
              <a:t>Every Friday the children will have a spelling test and be taught a new set of ten words. These will be checked on the following Friday. </a:t>
            </a:r>
          </a:p>
          <a:p>
            <a:pPr>
              <a:buClr>
                <a:srgbClr val="C3B2A7"/>
              </a:buClr>
            </a:pPr>
            <a:r>
              <a:rPr lang="en-US" sz="2400"/>
              <a:t>Please encourage your child to practice for 10 mins daily on Spelling Shed. </a:t>
            </a:r>
          </a:p>
          <a:p>
            <a:pPr>
              <a:buClr>
                <a:srgbClr val="C3B2A7"/>
              </a:buClr>
            </a:pPr>
            <a:r>
              <a:rPr lang="en-US" sz="2400"/>
              <a:t>The children will also be given a weekly spelling homework sheet along with a 'Look, Say, Cover, Write, Check' activity to help them practice and consolidate their spellings at home.</a:t>
            </a:r>
          </a:p>
          <a:p>
            <a:pPr>
              <a:buClr>
                <a:srgbClr val="C3B2A7"/>
              </a:buClr>
            </a:pPr>
            <a:endParaRPr lang="en-US"/>
          </a:p>
        </p:txBody>
      </p:sp>
      <p:sp>
        <p:nvSpPr>
          <p:cNvPr id="4" name="Date Placeholder 3">
            <a:extLst>
              <a:ext uri="{FF2B5EF4-FFF2-40B4-BE49-F238E27FC236}">
                <a16:creationId xmlns:a16="http://schemas.microsoft.com/office/drawing/2014/main" id="{61A4D815-3343-FFBD-2C3A-FFE2BBD324B9}"/>
              </a:ext>
            </a:extLst>
          </p:cNvPr>
          <p:cNvSpPr>
            <a:spLocks noGrp="1"/>
          </p:cNvSpPr>
          <p:nvPr>
            <p:ph type="dt" sz="half" idx="10"/>
          </p:nvPr>
        </p:nvSpPr>
        <p:spPr/>
        <p:txBody>
          <a:bodyPr/>
          <a:lstStyle/>
          <a:p>
            <a:fld id="{67CADD48-2964-499F-9656-81B6FE84F32F}" type="datetime1">
              <a:t>9/17/2026</a:t>
            </a:fld>
            <a:endParaRPr lang="en-US"/>
          </a:p>
        </p:txBody>
      </p:sp>
      <p:sp>
        <p:nvSpPr>
          <p:cNvPr id="5" name="Footer Placeholder 4">
            <a:extLst>
              <a:ext uri="{FF2B5EF4-FFF2-40B4-BE49-F238E27FC236}">
                <a16:creationId xmlns:a16="http://schemas.microsoft.com/office/drawing/2014/main" id="{43CBECBD-32DE-E729-A46E-3E3866C5808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6245779-4FBA-690B-7F76-8D7746260545}"/>
              </a:ext>
            </a:extLst>
          </p:cNvPr>
          <p:cNvSpPr>
            <a:spLocks noGrp="1"/>
          </p:cNvSpPr>
          <p:nvPr>
            <p:ph type="sldNum" sz="quarter" idx="12"/>
          </p:nvPr>
        </p:nvSpPr>
        <p:spPr/>
        <p:txBody>
          <a:bodyPr/>
          <a:lstStyle/>
          <a:p>
            <a:fld id="{24578CCF-2EC4-44CB-A694-F6F6E59A3985}" type="slidenum">
              <a:rPr lang="en-US" dirty="0"/>
              <a:t>6</a:t>
            </a:fld>
            <a:endParaRPr lang="en-US"/>
          </a:p>
        </p:txBody>
      </p:sp>
      <p:pic>
        <p:nvPicPr>
          <p:cNvPr id="7" name="Picture 6">
            <a:extLst>
              <a:ext uri="{FF2B5EF4-FFF2-40B4-BE49-F238E27FC236}">
                <a16:creationId xmlns:a16="http://schemas.microsoft.com/office/drawing/2014/main" id="{4A24112E-8D56-75D7-2C1D-DD19009C494A}"/>
              </a:ext>
            </a:extLst>
          </p:cNvPr>
          <p:cNvPicPr>
            <a:picLocks noChangeAspect="1"/>
          </p:cNvPicPr>
          <p:nvPr/>
        </p:nvPicPr>
        <p:blipFill>
          <a:blip r:embed="rId2"/>
          <a:srcRect b="1042"/>
          <a:stretch>
            <a:fillRect/>
          </a:stretch>
        </p:blipFill>
        <p:spPr>
          <a:xfrm>
            <a:off x="4267200" y="858610"/>
            <a:ext cx="2705100" cy="598290"/>
          </a:xfrm>
          <a:prstGeom prst="rect">
            <a:avLst/>
          </a:prstGeom>
        </p:spPr>
      </p:pic>
    </p:spTree>
    <p:extLst>
      <p:ext uri="{BB962C8B-B14F-4D97-AF65-F5344CB8AC3E}">
        <p14:creationId xmlns:p14="http://schemas.microsoft.com/office/powerpoint/2010/main" val="2544547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3E8AD-B087-FF95-7B10-F7E1C34E4325}"/>
              </a:ext>
            </a:extLst>
          </p:cNvPr>
          <p:cNvSpPr>
            <a:spLocks noGrp="1"/>
          </p:cNvSpPr>
          <p:nvPr>
            <p:ph type="title"/>
          </p:nvPr>
        </p:nvSpPr>
        <p:spPr/>
        <p:txBody>
          <a:bodyPr>
            <a:normAutofit/>
          </a:bodyPr>
          <a:lstStyle/>
          <a:p>
            <a:r>
              <a:rPr lang="en-US" sz="5400"/>
              <a:t>Times Tables</a:t>
            </a:r>
          </a:p>
        </p:txBody>
      </p:sp>
      <p:sp>
        <p:nvSpPr>
          <p:cNvPr id="3" name="Content Placeholder 2">
            <a:extLst>
              <a:ext uri="{FF2B5EF4-FFF2-40B4-BE49-F238E27FC236}">
                <a16:creationId xmlns:a16="http://schemas.microsoft.com/office/drawing/2014/main" id="{6E96A910-A023-E879-ADD1-BCC8E59D021B}"/>
              </a:ext>
            </a:extLst>
          </p:cNvPr>
          <p:cNvSpPr>
            <a:spLocks noGrp="1"/>
          </p:cNvSpPr>
          <p:nvPr>
            <p:ph idx="1"/>
          </p:nvPr>
        </p:nvSpPr>
        <p:spPr/>
        <p:txBody>
          <a:bodyPr vert="horz" lIns="91440" tIns="45720" rIns="91440" bIns="45720" rtlCol="0" anchor="t">
            <a:normAutofit/>
          </a:bodyPr>
          <a:lstStyle/>
          <a:p>
            <a:r>
              <a:rPr lang="en-US" sz="2400"/>
              <a:t>Recall of times tables essential throughout KS2 in Y4 children are expected to develop fluency in all multiplication tables up to 12 x 12 and will take part in the Multiplication Tables Check (MTC).</a:t>
            </a:r>
          </a:p>
          <a:p>
            <a:pPr>
              <a:buClr>
                <a:srgbClr val="C3B2A7"/>
              </a:buClr>
            </a:pPr>
            <a:r>
              <a:rPr lang="en-US" sz="2400"/>
              <a:t>Please ensure your child is practicing TTRS for 10 mins daily. The garage game mode is specifically designed to train the children through the tables in the order they are taught and is highly effective in boosting progress. </a:t>
            </a:r>
          </a:p>
          <a:p>
            <a:pPr>
              <a:buClr>
                <a:srgbClr val="C3B2A7"/>
              </a:buClr>
            </a:pPr>
            <a:endParaRPr lang="en-US"/>
          </a:p>
        </p:txBody>
      </p:sp>
      <p:sp>
        <p:nvSpPr>
          <p:cNvPr id="4" name="Date Placeholder 3">
            <a:extLst>
              <a:ext uri="{FF2B5EF4-FFF2-40B4-BE49-F238E27FC236}">
                <a16:creationId xmlns:a16="http://schemas.microsoft.com/office/drawing/2014/main" id="{0CBCD68F-84F3-F6D1-F0E6-CBD282890D6C}"/>
              </a:ext>
            </a:extLst>
          </p:cNvPr>
          <p:cNvSpPr>
            <a:spLocks noGrp="1"/>
          </p:cNvSpPr>
          <p:nvPr>
            <p:ph type="dt" sz="half" idx="10"/>
          </p:nvPr>
        </p:nvSpPr>
        <p:spPr/>
        <p:txBody>
          <a:bodyPr/>
          <a:lstStyle/>
          <a:p>
            <a:fld id="{0AE17EBE-32C0-4382-88CF-7F8AD7141D79}" type="datetime1">
              <a:t>9/17/2026</a:t>
            </a:fld>
            <a:endParaRPr lang="en-US"/>
          </a:p>
        </p:txBody>
      </p:sp>
      <p:sp>
        <p:nvSpPr>
          <p:cNvPr id="5" name="Footer Placeholder 4">
            <a:extLst>
              <a:ext uri="{FF2B5EF4-FFF2-40B4-BE49-F238E27FC236}">
                <a16:creationId xmlns:a16="http://schemas.microsoft.com/office/drawing/2014/main" id="{73FAF82C-A172-28E0-679D-315A753F4EA3}"/>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C65DC426-6867-0A5F-FFAD-4223F97E72C9}"/>
              </a:ext>
            </a:extLst>
          </p:cNvPr>
          <p:cNvSpPr>
            <a:spLocks noGrp="1"/>
          </p:cNvSpPr>
          <p:nvPr>
            <p:ph type="sldNum" sz="quarter" idx="12"/>
          </p:nvPr>
        </p:nvSpPr>
        <p:spPr/>
        <p:txBody>
          <a:bodyPr/>
          <a:lstStyle/>
          <a:p>
            <a:fld id="{24578CCF-2EC4-44CB-A694-F6F6E59A3985}" type="slidenum">
              <a:rPr lang="en-US" dirty="0"/>
              <a:t>7</a:t>
            </a:fld>
            <a:endParaRPr lang="en-US"/>
          </a:p>
        </p:txBody>
      </p:sp>
      <p:pic>
        <p:nvPicPr>
          <p:cNvPr id="9" name="Picture 8">
            <a:extLst>
              <a:ext uri="{FF2B5EF4-FFF2-40B4-BE49-F238E27FC236}">
                <a16:creationId xmlns:a16="http://schemas.microsoft.com/office/drawing/2014/main" id="{1142CB2F-C04D-EE26-FF8D-00A00EEA22DD}"/>
              </a:ext>
            </a:extLst>
          </p:cNvPr>
          <p:cNvPicPr>
            <a:picLocks noChangeAspect="1"/>
          </p:cNvPicPr>
          <p:nvPr/>
        </p:nvPicPr>
        <p:blipFill>
          <a:blip r:embed="rId2"/>
          <a:srcRect/>
          <a:stretch>
            <a:fillRect/>
          </a:stretch>
        </p:blipFill>
        <p:spPr>
          <a:xfrm>
            <a:off x="6090877" y="487817"/>
            <a:ext cx="2209800" cy="1228725"/>
          </a:xfrm>
          <a:prstGeom prst="rect">
            <a:avLst/>
          </a:prstGeom>
        </p:spPr>
      </p:pic>
    </p:spTree>
    <p:extLst>
      <p:ext uri="{BB962C8B-B14F-4D97-AF65-F5344CB8AC3E}">
        <p14:creationId xmlns:p14="http://schemas.microsoft.com/office/powerpoint/2010/main" val="1010772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184AA-2866-0699-5DB7-57C542660AF6}"/>
              </a:ext>
            </a:extLst>
          </p:cNvPr>
          <p:cNvSpPr>
            <a:spLocks noGrp="1"/>
          </p:cNvSpPr>
          <p:nvPr>
            <p:ph type="title"/>
          </p:nvPr>
        </p:nvSpPr>
        <p:spPr/>
        <p:txBody>
          <a:bodyPr>
            <a:normAutofit/>
          </a:bodyPr>
          <a:lstStyle/>
          <a:p>
            <a:r>
              <a:rPr lang="en-US" sz="6000"/>
              <a:t>Homework</a:t>
            </a:r>
          </a:p>
        </p:txBody>
      </p:sp>
      <p:sp>
        <p:nvSpPr>
          <p:cNvPr id="3" name="Content Placeholder 2">
            <a:extLst>
              <a:ext uri="{FF2B5EF4-FFF2-40B4-BE49-F238E27FC236}">
                <a16:creationId xmlns:a16="http://schemas.microsoft.com/office/drawing/2014/main" id="{9CF1BED3-7AD1-ACD2-6543-36D49277DB15}"/>
              </a:ext>
            </a:extLst>
          </p:cNvPr>
          <p:cNvSpPr>
            <a:spLocks noGrp="1"/>
          </p:cNvSpPr>
          <p:nvPr>
            <p:ph idx="1"/>
          </p:nvPr>
        </p:nvSpPr>
        <p:spPr/>
        <p:txBody>
          <a:bodyPr vert="horz" lIns="91440" tIns="45720" rIns="91440" bIns="45720" rtlCol="0" anchor="t">
            <a:normAutofit/>
          </a:bodyPr>
          <a:lstStyle/>
          <a:p>
            <a:r>
              <a:rPr lang="en-US" sz="2400"/>
              <a:t>The children will be expected to read regularly at home, practice their times tables on TTRS and learn their weekly spellings. </a:t>
            </a:r>
          </a:p>
          <a:p>
            <a:pPr>
              <a:buClr>
                <a:srgbClr val="C3B2A7"/>
              </a:buClr>
            </a:pPr>
            <a:r>
              <a:rPr lang="en-US" sz="2400"/>
              <a:t>Occasionally, children may be set an additional </a:t>
            </a:r>
            <a:r>
              <a:rPr lang="en-US" sz="2400" err="1"/>
              <a:t>Maths</a:t>
            </a:r>
            <a:r>
              <a:rPr lang="en-US" sz="2400"/>
              <a:t> or English task linked to something we have been learning in class. This homework will take no longer than 20 minutes to complete. </a:t>
            </a:r>
          </a:p>
          <a:p>
            <a:pPr>
              <a:buClr>
                <a:srgbClr val="C3B2A7"/>
              </a:buClr>
            </a:pPr>
            <a:r>
              <a:rPr lang="en-US" sz="2400"/>
              <a:t>Homework will be set online using SPaG.com and Maths.co.uk</a:t>
            </a:r>
          </a:p>
        </p:txBody>
      </p:sp>
      <p:sp>
        <p:nvSpPr>
          <p:cNvPr id="4" name="Date Placeholder 3">
            <a:extLst>
              <a:ext uri="{FF2B5EF4-FFF2-40B4-BE49-F238E27FC236}">
                <a16:creationId xmlns:a16="http://schemas.microsoft.com/office/drawing/2014/main" id="{48162C6E-363B-6413-D210-52CF72F35C19}"/>
              </a:ext>
            </a:extLst>
          </p:cNvPr>
          <p:cNvSpPr>
            <a:spLocks noGrp="1"/>
          </p:cNvSpPr>
          <p:nvPr>
            <p:ph type="dt" sz="half" idx="10"/>
          </p:nvPr>
        </p:nvSpPr>
        <p:spPr/>
        <p:txBody>
          <a:bodyPr/>
          <a:lstStyle/>
          <a:p>
            <a:fld id="{59330E5D-1EB4-4C9E-A196-F61D75971944}" type="datetime1">
              <a:t>9/17/2026</a:t>
            </a:fld>
            <a:endParaRPr lang="en-US"/>
          </a:p>
        </p:txBody>
      </p:sp>
      <p:sp>
        <p:nvSpPr>
          <p:cNvPr id="5" name="Footer Placeholder 4">
            <a:extLst>
              <a:ext uri="{FF2B5EF4-FFF2-40B4-BE49-F238E27FC236}">
                <a16:creationId xmlns:a16="http://schemas.microsoft.com/office/drawing/2014/main" id="{A07D47AC-CB48-7B06-688F-EE587993E1F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E0F1AD35-B7E6-3292-CC81-D640937DC303}"/>
              </a:ext>
            </a:extLst>
          </p:cNvPr>
          <p:cNvSpPr>
            <a:spLocks noGrp="1"/>
          </p:cNvSpPr>
          <p:nvPr>
            <p:ph type="sldNum" sz="quarter" idx="12"/>
          </p:nvPr>
        </p:nvSpPr>
        <p:spPr/>
        <p:txBody>
          <a:bodyPr/>
          <a:lstStyle/>
          <a:p>
            <a:fld id="{24578CCF-2EC4-44CB-A694-F6F6E59A3985}" type="slidenum">
              <a:rPr lang="en-US" dirty="0"/>
              <a:t>8</a:t>
            </a:fld>
            <a:endParaRPr lang="en-US"/>
          </a:p>
        </p:txBody>
      </p:sp>
      <p:pic>
        <p:nvPicPr>
          <p:cNvPr id="8" name="Picture 7" descr="Motivational Clipart-Homework Superstar Achievement Clipart">
            <a:extLst>
              <a:ext uri="{FF2B5EF4-FFF2-40B4-BE49-F238E27FC236}">
                <a16:creationId xmlns:a16="http://schemas.microsoft.com/office/drawing/2014/main" id="{BC627E31-53FF-5352-F419-DB9E231A5635}"/>
              </a:ext>
            </a:extLst>
          </p:cNvPr>
          <p:cNvPicPr>
            <a:picLocks noChangeAspect="1"/>
          </p:cNvPicPr>
          <p:nvPr/>
        </p:nvPicPr>
        <p:blipFill>
          <a:blip r:embed="rId2"/>
          <a:srcRect r="855" b="-870"/>
          <a:stretch>
            <a:fillRect/>
          </a:stretch>
        </p:blipFill>
        <p:spPr>
          <a:xfrm>
            <a:off x="5225143" y="504144"/>
            <a:ext cx="1320475" cy="1127429"/>
          </a:xfrm>
          <a:prstGeom prst="rect">
            <a:avLst/>
          </a:prstGeom>
        </p:spPr>
      </p:pic>
    </p:spTree>
    <p:extLst>
      <p:ext uri="{BB962C8B-B14F-4D97-AF65-F5344CB8AC3E}">
        <p14:creationId xmlns:p14="http://schemas.microsoft.com/office/powerpoint/2010/main" val="3999346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1EFE6-8548-E26B-DB53-27B16720EB44}"/>
              </a:ext>
            </a:extLst>
          </p:cNvPr>
          <p:cNvSpPr>
            <a:spLocks noGrp="1"/>
          </p:cNvSpPr>
          <p:nvPr>
            <p:ph type="title"/>
          </p:nvPr>
        </p:nvSpPr>
        <p:spPr/>
        <p:txBody>
          <a:bodyPr>
            <a:normAutofit/>
          </a:bodyPr>
          <a:lstStyle/>
          <a:p>
            <a:r>
              <a:rPr lang="en-US" sz="5400"/>
              <a:t>Online Safety </a:t>
            </a:r>
          </a:p>
        </p:txBody>
      </p:sp>
      <p:sp>
        <p:nvSpPr>
          <p:cNvPr id="3" name="Content Placeholder 2">
            <a:extLst>
              <a:ext uri="{FF2B5EF4-FFF2-40B4-BE49-F238E27FC236}">
                <a16:creationId xmlns:a16="http://schemas.microsoft.com/office/drawing/2014/main" id="{75068F2B-2E45-EB7C-A64E-1570983DA93B}"/>
              </a:ext>
            </a:extLst>
          </p:cNvPr>
          <p:cNvSpPr>
            <a:spLocks noGrp="1"/>
          </p:cNvSpPr>
          <p:nvPr>
            <p:ph idx="1"/>
          </p:nvPr>
        </p:nvSpPr>
        <p:spPr/>
        <p:txBody>
          <a:bodyPr vert="horz" lIns="91440" tIns="45720" rIns="91440" bIns="45720" rtlCol="0" anchor="t">
            <a:noAutofit/>
          </a:bodyPr>
          <a:lstStyle/>
          <a:p>
            <a:r>
              <a:rPr lang="en-US" sz="2400"/>
              <a:t>Online safety is a big focus for us across the school year. We will be covering how to be safe on the internet in our PSHE lessons during the year. </a:t>
            </a:r>
          </a:p>
          <a:p>
            <a:pPr>
              <a:buClr>
                <a:srgbClr val="C3B2A7"/>
              </a:buClr>
            </a:pPr>
            <a:r>
              <a:rPr lang="en-US" sz="2400"/>
              <a:t>At home please ensure that children are being monitored on the internet and are only accessing appropriate material. Parental controls within apps and features such as Guided Access on iPads are a great way to ensure you are aware of what your children are accessing. </a:t>
            </a:r>
          </a:p>
        </p:txBody>
      </p:sp>
      <p:sp>
        <p:nvSpPr>
          <p:cNvPr id="4" name="Date Placeholder 3">
            <a:extLst>
              <a:ext uri="{FF2B5EF4-FFF2-40B4-BE49-F238E27FC236}">
                <a16:creationId xmlns:a16="http://schemas.microsoft.com/office/drawing/2014/main" id="{734F8AF2-5A3D-45EC-C979-1397E57F561E}"/>
              </a:ext>
            </a:extLst>
          </p:cNvPr>
          <p:cNvSpPr>
            <a:spLocks noGrp="1"/>
          </p:cNvSpPr>
          <p:nvPr>
            <p:ph type="dt" sz="half" idx="10"/>
          </p:nvPr>
        </p:nvSpPr>
        <p:spPr/>
        <p:txBody>
          <a:bodyPr/>
          <a:lstStyle/>
          <a:p>
            <a:fld id="{27D39D32-D7C8-4FA7-8AA5-7CE9EC1D8E69}" type="datetime1">
              <a:t>9/17/2026</a:t>
            </a:fld>
            <a:endParaRPr lang="en-US"/>
          </a:p>
        </p:txBody>
      </p:sp>
      <p:sp>
        <p:nvSpPr>
          <p:cNvPr id="5" name="Footer Placeholder 4">
            <a:extLst>
              <a:ext uri="{FF2B5EF4-FFF2-40B4-BE49-F238E27FC236}">
                <a16:creationId xmlns:a16="http://schemas.microsoft.com/office/drawing/2014/main" id="{1768F62F-C803-B312-DDC7-7997601D85A2}"/>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121A8225-5698-C8F7-0EAE-3BBB5387BA06}"/>
              </a:ext>
            </a:extLst>
          </p:cNvPr>
          <p:cNvSpPr>
            <a:spLocks noGrp="1"/>
          </p:cNvSpPr>
          <p:nvPr>
            <p:ph type="sldNum" sz="quarter" idx="12"/>
          </p:nvPr>
        </p:nvSpPr>
        <p:spPr/>
        <p:txBody>
          <a:bodyPr/>
          <a:lstStyle/>
          <a:p>
            <a:fld id="{24578CCF-2EC4-44CB-A694-F6F6E59A3985}" type="slidenum">
              <a:rPr lang="en-US" dirty="0"/>
              <a:t>9</a:t>
            </a:fld>
            <a:endParaRPr lang="en-US"/>
          </a:p>
        </p:txBody>
      </p:sp>
      <p:pic>
        <p:nvPicPr>
          <p:cNvPr id="8" name="Picture 7" descr="Child Online Safety Poster at Simona Brown blog">
            <a:extLst>
              <a:ext uri="{FF2B5EF4-FFF2-40B4-BE49-F238E27FC236}">
                <a16:creationId xmlns:a16="http://schemas.microsoft.com/office/drawing/2014/main" id="{1F96D631-C941-A9BF-C54A-AC489743C125}"/>
              </a:ext>
            </a:extLst>
          </p:cNvPr>
          <p:cNvPicPr>
            <a:picLocks noChangeAspect="1"/>
          </p:cNvPicPr>
          <p:nvPr/>
        </p:nvPicPr>
        <p:blipFill>
          <a:blip r:embed="rId2"/>
          <a:stretch>
            <a:fillRect/>
          </a:stretch>
        </p:blipFill>
        <p:spPr>
          <a:xfrm>
            <a:off x="6428207" y="267812"/>
            <a:ext cx="1629576" cy="1607164"/>
          </a:xfrm>
          <a:prstGeom prst="rect">
            <a:avLst/>
          </a:prstGeom>
        </p:spPr>
      </p:pic>
    </p:spTree>
    <p:extLst>
      <p:ext uri="{BB962C8B-B14F-4D97-AF65-F5344CB8AC3E}">
        <p14:creationId xmlns:p14="http://schemas.microsoft.com/office/powerpoint/2010/main" val="433207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7F53-7AC9-77C1-5EBB-1C1D3B3DB722}"/>
              </a:ext>
            </a:extLst>
          </p:cNvPr>
          <p:cNvSpPr>
            <a:spLocks noGrp="1"/>
          </p:cNvSpPr>
          <p:nvPr>
            <p:ph type="title"/>
          </p:nvPr>
        </p:nvSpPr>
        <p:spPr/>
        <p:txBody>
          <a:bodyPr>
            <a:normAutofit/>
          </a:bodyPr>
          <a:lstStyle/>
          <a:p>
            <a:r>
              <a:rPr lang="en-US" sz="5400"/>
              <a:t>PE days </a:t>
            </a:r>
          </a:p>
        </p:txBody>
      </p:sp>
      <p:sp>
        <p:nvSpPr>
          <p:cNvPr id="3" name="Content Placeholder 2">
            <a:extLst>
              <a:ext uri="{FF2B5EF4-FFF2-40B4-BE49-F238E27FC236}">
                <a16:creationId xmlns:a16="http://schemas.microsoft.com/office/drawing/2014/main" id="{A84CFE3F-472D-07F5-04B8-6A9FCB84B690}"/>
              </a:ext>
            </a:extLst>
          </p:cNvPr>
          <p:cNvSpPr>
            <a:spLocks noGrp="1"/>
          </p:cNvSpPr>
          <p:nvPr>
            <p:ph idx="1"/>
          </p:nvPr>
        </p:nvSpPr>
        <p:spPr>
          <a:xfrm>
            <a:off x="1069848" y="1840903"/>
            <a:ext cx="10362393" cy="4384955"/>
          </a:xfrm>
        </p:spPr>
        <p:txBody>
          <a:bodyPr vert="horz" lIns="91440" tIns="45720" rIns="91440" bIns="45720" rtlCol="0" anchor="t">
            <a:normAutofit/>
          </a:bodyPr>
          <a:lstStyle/>
          <a:p>
            <a:r>
              <a:rPr lang="en-US" sz="2800"/>
              <a:t>Willow class have PE/Games on Mondays and Wednesdays. </a:t>
            </a:r>
          </a:p>
          <a:p>
            <a:pPr>
              <a:buClr>
                <a:srgbClr val="C3B2A7"/>
              </a:buClr>
            </a:pPr>
            <a:r>
              <a:rPr lang="en-US" sz="2800"/>
              <a:t>Please ensure your child comes into school in PE kit these days. </a:t>
            </a:r>
          </a:p>
          <a:p>
            <a:pPr>
              <a:buClr>
                <a:srgbClr val="C3B2A7"/>
              </a:buClr>
            </a:pPr>
            <a:r>
              <a:rPr lang="en-US" sz="2800"/>
              <a:t>Long hair should always be tied up and any jewelry removed. </a:t>
            </a:r>
          </a:p>
          <a:p>
            <a:pPr>
              <a:buClr>
                <a:srgbClr val="C3B2A7"/>
              </a:buClr>
            </a:pPr>
            <a:endParaRPr lang="en-US"/>
          </a:p>
        </p:txBody>
      </p:sp>
      <p:sp>
        <p:nvSpPr>
          <p:cNvPr id="4" name="Date Placeholder 3">
            <a:extLst>
              <a:ext uri="{FF2B5EF4-FFF2-40B4-BE49-F238E27FC236}">
                <a16:creationId xmlns:a16="http://schemas.microsoft.com/office/drawing/2014/main" id="{F85F3BC5-0BBF-8DD2-C4F0-FFB53319D31A}"/>
              </a:ext>
            </a:extLst>
          </p:cNvPr>
          <p:cNvSpPr>
            <a:spLocks noGrp="1"/>
          </p:cNvSpPr>
          <p:nvPr>
            <p:ph type="dt" sz="half" idx="10"/>
          </p:nvPr>
        </p:nvSpPr>
        <p:spPr/>
        <p:txBody>
          <a:bodyPr/>
          <a:lstStyle/>
          <a:p>
            <a:fld id="{AED6AF3F-99AE-4CAE-A783-470211C13657}" type="datetime1">
              <a:t>9/17/2026</a:t>
            </a:fld>
            <a:endParaRPr lang="en-US"/>
          </a:p>
        </p:txBody>
      </p:sp>
      <p:sp>
        <p:nvSpPr>
          <p:cNvPr id="5" name="Footer Placeholder 4">
            <a:extLst>
              <a:ext uri="{FF2B5EF4-FFF2-40B4-BE49-F238E27FC236}">
                <a16:creationId xmlns:a16="http://schemas.microsoft.com/office/drawing/2014/main" id="{AA118709-991B-5D49-E5FF-9824CCE34D45}"/>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14265185-4CE5-0526-2628-26E22A179120}"/>
              </a:ext>
            </a:extLst>
          </p:cNvPr>
          <p:cNvSpPr>
            <a:spLocks noGrp="1"/>
          </p:cNvSpPr>
          <p:nvPr>
            <p:ph type="sldNum" sz="quarter" idx="12"/>
          </p:nvPr>
        </p:nvSpPr>
        <p:spPr/>
        <p:txBody>
          <a:bodyPr/>
          <a:lstStyle/>
          <a:p>
            <a:fld id="{24578CCF-2EC4-44CB-A694-F6F6E59A3985}" type="slidenum">
              <a:rPr lang="en-US" dirty="0"/>
              <a:t>10</a:t>
            </a:fld>
            <a:endParaRPr lang="en-US"/>
          </a:p>
        </p:txBody>
      </p:sp>
      <p:pic>
        <p:nvPicPr>
          <p:cNvPr id="7" name="Picture 6" descr="Free Clipart Images">
            <a:extLst>
              <a:ext uri="{FF2B5EF4-FFF2-40B4-BE49-F238E27FC236}">
                <a16:creationId xmlns:a16="http://schemas.microsoft.com/office/drawing/2014/main" id="{8850DEE3-B40F-1ADF-9A9C-8CE06B205AAF}"/>
              </a:ext>
            </a:extLst>
          </p:cNvPr>
          <p:cNvPicPr>
            <a:picLocks noChangeAspect="1"/>
          </p:cNvPicPr>
          <p:nvPr/>
        </p:nvPicPr>
        <p:blipFill>
          <a:blip r:embed="rId2"/>
          <a:srcRect r="847" b="-1333"/>
          <a:stretch>
            <a:fillRect/>
          </a:stretch>
        </p:blipFill>
        <p:spPr>
          <a:xfrm>
            <a:off x="4159024" y="666069"/>
            <a:ext cx="1520529" cy="994155"/>
          </a:xfrm>
          <a:prstGeom prst="rect">
            <a:avLst/>
          </a:prstGeom>
        </p:spPr>
      </p:pic>
    </p:spTree>
    <p:extLst>
      <p:ext uri="{BB962C8B-B14F-4D97-AF65-F5344CB8AC3E}">
        <p14:creationId xmlns:p14="http://schemas.microsoft.com/office/powerpoint/2010/main" val="50399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3B9A9-FE34-8E41-ADB0-691A11384D36}"/>
              </a:ext>
            </a:extLst>
          </p:cNvPr>
          <p:cNvSpPr>
            <a:spLocks noGrp="1"/>
          </p:cNvSpPr>
          <p:nvPr>
            <p:ph type="title"/>
          </p:nvPr>
        </p:nvSpPr>
        <p:spPr/>
        <p:txBody>
          <a:bodyPr/>
          <a:lstStyle/>
          <a:p>
            <a:r>
              <a:rPr lang="en-US" sz="5400"/>
              <a:t>Forest School</a:t>
            </a:r>
            <a:r>
              <a:rPr lang="en-US"/>
              <a:t> </a:t>
            </a:r>
          </a:p>
        </p:txBody>
      </p:sp>
      <p:sp>
        <p:nvSpPr>
          <p:cNvPr id="3" name="Content Placeholder 2">
            <a:extLst>
              <a:ext uri="{FF2B5EF4-FFF2-40B4-BE49-F238E27FC236}">
                <a16:creationId xmlns:a16="http://schemas.microsoft.com/office/drawing/2014/main" id="{DE35F34B-8A91-E919-9371-2CE97ACD8B21}"/>
              </a:ext>
            </a:extLst>
          </p:cNvPr>
          <p:cNvSpPr>
            <a:spLocks noGrp="1"/>
          </p:cNvSpPr>
          <p:nvPr>
            <p:ph idx="1"/>
          </p:nvPr>
        </p:nvSpPr>
        <p:spPr/>
        <p:txBody>
          <a:bodyPr vert="horz" lIns="91440" tIns="45720" rIns="91440" bIns="45720" rtlCol="0" anchor="t">
            <a:normAutofit/>
          </a:bodyPr>
          <a:lstStyle/>
          <a:p>
            <a:r>
              <a:rPr lang="en-US" sz="2400"/>
              <a:t>Willow class will use forest school regularly throughout the year.</a:t>
            </a:r>
          </a:p>
          <a:p>
            <a:pPr>
              <a:buClr>
                <a:srgbClr val="C3B2A7"/>
              </a:buClr>
            </a:pPr>
            <a:r>
              <a:rPr lang="en-US" sz="2400"/>
              <a:t>As the weather becomes more unpredictable, please ensure your child has a pair of wellies and a warm coat/waterproof for both Forest School and playtimes on the field. </a:t>
            </a:r>
          </a:p>
          <a:p>
            <a:pPr>
              <a:buClr>
                <a:srgbClr val="C3B2A7"/>
              </a:buClr>
            </a:pPr>
            <a:r>
              <a:rPr lang="en-US" sz="2400"/>
              <a:t>Please name everything!</a:t>
            </a:r>
          </a:p>
        </p:txBody>
      </p:sp>
      <p:sp>
        <p:nvSpPr>
          <p:cNvPr id="4" name="Date Placeholder 3">
            <a:extLst>
              <a:ext uri="{FF2B5EF4-FFF2-40B4-BE49-F238E27FC236}">
                <a16:creationId xmlns:a16="http://schemas.microsoft.com/office/drawing/2014/main" id="{CF7495AC-8D86-73A0-E01E-5364EA641313}"/>
              </a:ext>
            </a:extLst>
          </p:cNvPr>
          <p:cNvSpPr>
            <a:spLocks noGrp="1"/>
          </p:cNvSpPr>
          <p:nvPr>
            <p:ph type="dt" sz="half" idx="10"/>
          </p:nvPr>
        </p:nvSpPr>
        <p:spPr/>
        <p:txBody>
          <a:bodyPr/>
          <a:lstStyle/>
          <a:p>
            <a:fld id="{5FFD20D0-7BB6-482E-B535-299EEEFCA10C}" type="datetime1">
              <a:t>9/17/2026</a:t>
            </a:fld>
            <a:endParaRPr lang="en-US"/>
          </a:p>
        </p:txBody>
      </p:sp>
      <p:sp>
        <p:nvSpPr>
          <p:cNvPr id="5" name="Footer Placeholder 4">
            <a:extLst>
              <a:ext uri="{FF2B5EF4-FFF2-40B4-BE49-F238E27FC236}">
                <a16:creationId xmlns:a16="http://schemas.microsoft.com/office/drawing/2014/main" id="{086A5F33-0B19-7AE4-5E8F-EA5E364DB06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542A6ACF-8BB5-01A8-3241-09102AB6C4B3}"/>
              </a:ext>
            </a:extLst>
          </p:cNvPr>
          <p:cNvSpPr>
            <a:spLocks noGrp="1"/>
          </p:cNvSpPr>
          <p:nvPr>
            <p:ph type="sldNum" sz="quarter" idx="12"/>
          </p:nvPr>
        </p:nvSpPr>
        <p:spPr/>
        <p:txBody>
          <a:bodyPr/>
          <a:lstStyle/>
          <a:p>
            <a:fld id="{24578CCF-2EC4-44CB-A694-F6F6E59A3985}" type="slidenum">
              <a:rPr lang="en-US" dirty="0"/>
              <a:t>11</a:t>
            </a:fld>
            <a:endParaRPr lang="en-US"/>
          </a:p>
        </p:txBody>
      </p:sp>
      <p:pic>
        <p:nvPicPr>
          <p:cNvPr id="7" name="Picture 6" descr="Cathedral - Forest School">
            <a:extLst>
              <a:ext uri="{FF2B5EF4-FFF2-40B4-BE49-F238E27FC236}">
                <a16:creationId xmlns:a16="http://schemas.microsoft.com/office/drawing/2014/main" id="{8AD8ED4F-940B-CE63-3749-1748629255D2}"/>
              </a:ext>
            </a:extLst>
          </p:cNvPr>
          <p:cNvPicPr>
            <a:picLocks noChangeAspect="1"/>
          </p:cNvPicPr>
          <p:nvPr/>
        </p:nvPicPr>
        <p:blipFill>
          <a:blip r:embed="rId2"/>
          <a:srcRect/>
          <a:stretch>
            <a:fillRect/>
          </a:stretch>
        </p:blipFill>
        <p:spPr>
          <a:xfrm>
            <a:off x="6096681" y="347422"/>
            <a:ext cx="3355602" cy="1477497"/>
          </a:xfrm>
          <a:prstGeom prst="rect">
            <a:avLst/>
          </a:prstGeom>
        </p:spPr>
      </p:pic>
    </p:spTree>
    <p:extLst>
      <p:ext uri="{BB962C8B-B14F-4D97-AF65-F5344CB8AC3E}">
        <p14:creationId xmlns:p14="http://schemas.microsoft.com/office/powerpoint/2010/main" val="1025314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17570-6196-7416-A62A-1595B78EE2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425ADC-6FBC-D0A7-EE2F-9B853D1F562D}"/>
              </a:ext>
            </a:extLst>
          </p:cNvPr>
          <p:cNvSpPr>
            <a:spLocks noGrp="1"/>
          </p:cNvSpPr>
          <p:nvPr>
            <p:ph type="title"/>
          </p:nvPr>
        </p:nvSpPr>
        <p:spPr/>
        <p:txBody>
          <a:bodyPr>
            <a:normAutofit/>
          </a:bodyPr>
          <a:lstStyle/>
          <a:p>
            <a:r>
              <a:rPr lang="en-US" sz="5400"/>
              <a:t>Some brief reminders</a:t>
            </a:r>
          </a:p>
        </p:txBody>
      </p:sp>
      <p:sp>
        <p:nvSpPr>
          <p:cNvPr id="3" name="Content Placeholder 2">
            <a:extLst>
              <a:ext uri="{FF2B5EF4-FFF2-40B4-BE49-F238E27FC236}">
                <a16:creationId xmlns:a16="http://schemas.microsoft.com/office/drawing/2014/main" id="{024D7489-6175-762C-8171-8B011F9A05F3}"/>
              </a:ext>
            </a:extLst>
          </p:cNvPr>
          <p:cNvSpPr>
            <a:spLocks noGrp="1"/>
          </p:cNvSpPr>
          <p:nvPr>
            <p:ph idx="1"/>
          </p:nvPr>
        </p:nvSpPr>
        <p:spPr/>
        <p:txBody>
          <a:bodyPr vert="horz" lIns="91440" tIns="45720" rIns="91440" bIns="45720" rtlCol="0" anchor="t">
            <a:normAutofit/>
          </a:bodyPr>
          <a:lstStyle/>
          <a:p>
            <a:r>
              <a:rPr lang="en-US" sz="2400"/>
              <a:t>Please send your child into school everyday with a water bottle with just water. </a:t>
            </a:r>
          </a:p>
          <a:p>
            <a:pPr>
              <a:buClr>
                <a:srgbClr val="C3B2A7"/>
              </a:buClr>
            </a:pPr>
            <a:r>
              <a:rPr lang="en-US" sz="2400"/>
              <a:t>We are a nut-free school.</a:t>
            </a:r>
          </a:p>
          <a:p>
            <a:pPr>
              <a:buClr>
                <a:srgbClr val="C3B2A7"/>
              </a:buClr>
            </a:pPr>
            <a:r>
              <a:rPr lang="en-US" sz="2400"/>
              <a:t>Please name your child's uniform clearly, including renaming any uniform passed down from friends. </a:t>
            </a:r>
          </a:p>
          <a:p>
            <a:pPr>
              <a:buClr>
                <a:srgbClr val="C3B2A7"/>
              </a:buClr>
            </a:pPr>
            <a:r>
              <a:rPr lang="en-US" sz="2400"/>
              <a:t>All children have a healthy snack provided each day. No fizzy drinks, crisps or chocolate are allowed at break or lunch time. </a:t>
            </a:r>
          </a:p>
          <a:p>
            <a:pPr>
              <a:buClr>
                <a:srgbClr val="C3B2A7"/>
              </a:buClr>
            </a:pPr>
            <a:endParaRPr lang="en-US" sz="2400"/>
          </a:p>
        </p:txBody>
      </p:sp>
      <p:sp>
        <p:nvSpPr>
          <p:cNvPr id="4" name="Date Placeholder 3">
            <a:extLst>
              <a:ext uri="{FF2B5EF4-FFF2-40B4-BE49-F238E27FC236}">
                <a16:creationId xmlns:a16="http://schemas.microsoft.com/office/drawing/2014/main" id="{70C90FC7-9BFB-63B7-F055-109FC12E2217}"/>
              </a:ext>
            </a:extLst>
          </p:cNvPr>
          <p:cNvSpPr>
            <a:spLocks noGrp="1"/>
          </p:cNvSpPr>
          <p:nvPr>
            <p:ph type="dt" sz="half" idx="10"/>
          </p:nvPr>
        </p:nvSpPr>
        <p:spPr/>
        <p:txBody>
          <a:bodyPr/>
          <a:lstStyle/>
          <a:p>
            <a:fld id="{5FFD20D0-7BB6-482E-B535-299EEEFCA10C}" type="datetime1">
              <a:t>9/17/2026</a:t>
            </a:fld>
            <a:endParaRPr lang="en-US"/>
          </a:p>
        </p:txBody>
      </p:sp>
      <p:sp>
        <p:nvSpPr>
          <p:cNvPr id="5" name="Footer Placeholder 4">
            <a:extLst>
              <a:ext uri="{FF2B5EF4-FFF2-40B4-BE49-F238E27FC236}">
                <a16:creationId xmlns:a16="http://schemas.microsoft.com/office/drawing/2014/main" id="{DBCC9A44-9574-B73D-3846-6DCFB69C5916}"/>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AD2DE8A-DF03-35C6-FDC3-DD7B0A2F38C7}"/>
              </a:ext>
            </a:extLst>
          </p:cNvPr>
          <p:cNvSpPr>
            <a:spLocks noGrp="1"/>
          </p:cNvSpPr>
          <p:nvPr>
            <p:ph type="sldNum" sz="quarter" idx="12"/>
          </p:nvPr>
        </p:nvSpPr>
        <p:spPr/>
        <p:txBody>
          <a:bodyPr/>
          <a:lstStyle/>
          <a:p>
            <a:fld id="{24578CCF-2EC4-44CB-A694-F6F6E59A3985}" type="slidenum">
              <a:rPr lang="en-US" dirty="0"/>
              <a:t>12</a:t>
            </a:fld>
            <a:endParaRPr lang="en-US"/>
          </a:p>
        </p:txBody>
      </p:sp>
      <p:pic>
        <p:nvPicPr>
          <p:cNvPr id="8" name="Picture 7" descr="15 Reminder ideas | reminder, clip art, clip art pictures">
            <a:extLst>
              <a:ext uri="{FF2B5EF4-FFF2-40B4-BE49-F238E27FC236}">
                <a16:creationId xmlns:a16="http://schemas.microsoft.com/office/drawing/2014/main" id="{03979835-11B3-FC91-E23E-E45B6D80DAB8}"/>
              </a:ext>
            </a:extLst>
          </p:cNvPr>
          <p:cNvPicPr>
            <a:picLocks noChangeAspect="1"/>
          </p:cNvPicPr>
          <p:nvPr/>
        </p:nvPicPr>
        <p:blipFill>
          <a:blip r:embed="rId2"/>
          <a:srcRect b="-1471"/>
          <a:stretch>
            <a:fillRect/>
          </a:stretch>
        </p:blipFill>
        <p:spPr>
          <a:xfrm>
            <a:off x="8874245" y="498805"/>
            <a:ext cx="1330778" cy="1089351"/>
          </a:xfrm>
          <a:prstGeom prst="rect">
            <a:avLst/>
          </a:prstGeom>
        </p:spPr>
      </p:pic>
    </p:spTree>
    <p:extLst>
      <p:ext uri="{BB962C8B-B14F-4D97-AF65-F5344CB8AC3E}">
        <p14:creationId xmlns:p14="http://schemas.microsoft.com/office/powerpoint/2010/main" val="456461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DFAE9-F4C3-7AB7-6CEF-1AB67E5A2E80}"/>
              </a:ext>
            </a:extLst>
          </p:cNvPr>
          <p:cNvSpPr>
            <a:spLocks noGrp="1"/>
          </p:cNvSpPr>
          <p:nvPr>
            <p:ph type="title"/>
          </p:nvPr>
        </p:nvSpPr>
        <p:spPr/>
        <p:txBody>
          <a:bodyPr>
            <a:normAutofit/>
          </a:bodyPr>
          <a:lstStyle/>
          <a:p>
            <a:r>
              <a:rPr lang="en-US" sz="5400"/>
              <a:t>How to stay in touch </a:t>
            </a:r>
          </a:p>
        </p:txBody>
      </p:sp>
      <p:sp>
        <p:nvSpPr>
          <p:cNvPr id="3" name="Content Placeholder 2">
            <a:extLst>
              <a:ext uri="{FF2B5EF4-FFF2-40B4-BE49-F238E27FC236}">
                <a16:creationId xmlns:a16="http://schemas.microsoft.com/office/drawing/2014/main" id="{6183DD75-9C1B-E69A-3FC9-B614B5DE8C3D}"/>
              </a:ext>
            </a:extLst>
          </p:cNvPr>
          <p:cNvSpPr>
            <a:spLocks noGrp="1"/>
          </p:cNvSpPr>
          <p:nvPr>
            <p:ph idx="1"/>
          </p:nvPr>
        </p:nvSpPr>
        <p:spPr/>
        <p:txBody>
          <a:bodyPr vert="horz" lIns="91440" tIns="45720" rIns="91440" bIns="45720" rtlCol="0" anchor="t">
            <a:noAutofit/>
          </a:bodyPr>
          <a:lstStyle/>
          <a:p>
            <a:r>
              <a:rPr lang="en-US" sz="2200"/>
              <a:t>The class news letter comes out at the start of each half term giving you information on what we will be learning and any key dates coming up.</a:t>
            </a:r>
          </a:p>
          <a:p>
            <a:pPr>
              <a:buClr>
                <a:srgbClr val="C3B2A7"/>
              </a:buClr>
            </a:pPr>
            <a:r>
              <a:rPr lang="en-US" sz="2200"/>
              <a:t>The class page on the school website is updated regularly with English model texts, current knowledge </a:t>
            </a:r>
            <a:r>
              <a:rPr lang="en-US" sz="2200" err="1"/>
              <a:t>organisers</a:t>
            </a:r>
            <a:r>
              <a:rPr lang="en-US" sz="2200"/>
              <a:t> for Science and Humanities and other useful information.</a:t>
            </a:r>
          </a:p>
          <a:p>
            <a:pPr>
              <a:buClr>
                <a:srgbClr val="C3B2A7"/>
              </a:buClr>
            </a:pPr>
            <a:r>
              <a:rPr lang="en-US" sz="2200"/>
              <a:t>Open classroom is usually the first Monday of the month from 2:45pm this gives you a chance to come in and see what we have been doing first hand.</a:t>
            </a:r>
          </a:p>
        </p:txBody>
      </p:sp>
      <p:sp>
        <p:nvSpPr>
          <p:cNvPr id="4" name="Date Placeholder 3">
            <a:extLst>
              <a:ext uri="{FF2B5EF4-FFF2-40B4-BE49-F238E27FC236}">
                <a16:creationId xmlns:a16="http://schemas.microsoft.com/office/drawing/2014/main" id="{42553046-1979-3634-9608-8192B63BC305}"/>
              </a:ext>
            </a:extLst>
          </p:cNvPr>
          <p:cNvSpPr>
            <a:spLocks noGrp="1"/>
          </p:cNvSpPr>
          <p:nvPr>
            <p:ph type="dt" sz="half" idx="10"/>
          </p:nvPr>
        </p:nvSpPr>
        <p:spPr/>
        <p:txBody>
          <a:bodyPr/>
          <a:lstStyle/>
          <a:p>
            <a:fld id="{09464E02-05DC-4E3B-919B-137803A9159F}" type="datetime1">
              <a:t>9/17/2026</a:t>
            </a:fld>
            <a:endParaRPr lang="en-US"/>
          </a:p>
        </p:txBody>
      </p:sp>
      <p:sp>
        <p:nvSpPr>
          <p:cNvPr id="5" name="Footer Placeholder 4">
            <a:extLst>
              <a:ext uri="{FF2B5EF4-FFF2-40B4-BE49-F238E27FC236}">
                <a16:creationId xmlns:a16="http://schemas.microsoft.com/office/drawing/2014/main" id="{65345AD4-506E-B895-8A96-90E89ED98ADA}"/>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6846F083-9FB7-7D13-A0F8-D34AF7DE264C}"/>
              </a:ext>
            </a:extLst>
          </p:cNvPr>
          <p:cNvSpPr>
            <a:spLocks noGrp="1"/>
          </p:cNvSpPr>
          <p:nvPr>
            <p:ph type="sldNum" sz="quarter" idx="12"/>
          </p:nvPr>
        </p:nvSpPr>
        <p:spPr/>
        <p:txBody>
          <a:bodyPr/>
          <a:lstStyle/>
          <a:p>
            <a:fld id="{24578CCF-2EC4-44CB-A694-F6F6E59A3985}" type="slidenum">
              <a:rPr lang="en-US" dirty="0"/>
              <a:t>13</a:t>
            </a:fld>
            <a:endParaRPr lang="en-US"/>
          </a:p>
        </p:txBody>
      </p:sp>
    </p:spTree>
    <p:extLst>
      <p:ext uri="{BB962C8B-B14F-4D97-AF65-F5344CB8AC3E}">
        <p14:creationId xmlns:p14="http://schemas.microsoft.com/office/powerpoint/2010/main" val="1141591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73759-5313-236A-AFEC-3F97A60FC802}"/>
              </a:ext>
            </a:extLst>
          </p:cNvPr>
          <p:cNvSpPr>
            <a:spLocks noGrp="1"/>
          </p:cNvSpPr>
          <p:nvPr>
            <p:ph type="title"/>
          </p:nvPr>
        </p:nvSpPr>
        <p:spPr/>
        <p:txBody>
          <a:bodyPr>
            <a:normAutofit/>
          </a:bodyPr>
          <a:lstStyle/>
          <a:p>
            <a:r>
              <a:rPr lang="en-US" sz="4800"/>
              <a:t>Any questions or concerns</a:t>
            </a:r>
          </a:p>
        </p:txBody>
      </p:sp>
      <p:sp>
        <p:nvSpPr>
          <p:cNvPr id="3" name="Content Placeholder 2">
            <a:extLst>
              <a:ext uri="{FF2B5EF4-FFF2-40B4-BE49-F238E27FC236}">
                <a16:creationId xmlns:a16="http://schemas.microsoft.com/office/drawing/2014/main" id="{37B5FE4F-92E0-7786-EABC-205D4783FACC}"/>
              </a:ext>
            </a:extLst>
          </p:cNvPr>
          <p:cNvSpPr>
            <a:spLocks noGrp="1"/>
          </p:cNvSpPr>
          <p:nvPr>
            <p:ph idx="1"/>
          </p:nvPr>
        </p:nvSpPr>
        <p:spPr/>
        <p:txBody>
          <a:bodyPr vert="horz" lIns="91440" tIns="45720" rIns="91440" bIns="45720" rtlCol="0" anchor="t">
            <a:noAutofit/>
          </a:bodyPr>
          <a:lstStyle/>
          <a:p>
            <a:r>
              <a:rPr lang="en-US" sz="2400"/>
              <a:t>Please use the Class Teachers or TAs as your first point of call with any problems or concerns (large or small). We are usually best placed to deal with your queries and you can catch us at pick-up at the end of the day. </a:t>
            </a:r>
          </a:p>
          <a:p>
            <a:pPr>
              <a:buClr>
                <a:srgbClr val="C3B2A7"/>
              </a:buClr>
            </a:pPr>
            <a:r>
              <a:rPr lang="en-US" sz="2400"/>
              <a:t>Rest assured – your children are settling in beautifully, working hard and adapting to the new routines of Year 4. </a:t>
            </a:r>
          </a:p>
        </p:txBody>
      </p:sp>
      <p:sp>
        <p:nvSpPr>
          <p:cNvPr id="4" name="Date Placeholder 3">
            <a:extLst>
              <a:ext uri="{FF2B5EF4-FFF2-40B4-BE49-F238E27FC236}">
                <a16:creationId xmlns:a16="http://schemas.microsoft.com/office/drawing/2014/main" id="{214B4C35-9F2F-4949-674F-D4F34F9BB9A1}"/>
              </a:ext>
            </a:extLst>
          </p:cNvPr>
          <p:cNvSpPr>
            <a:spLocks noGrp="1"/>
          </p:cNvSpPr>
          <p:nvPr>
            <p:ph type="dt" sz="half" idx="10"/>
          </p:nvPr>
        </p:nvSpPr>
        <p:spPr/>
        <p:txBody>
          <a:bodyPr/>
          <a:lstStyle/>
          <a:p>
            <a:fld id="{BC288A9F-7684-435F-97ED-3F6217762C29}" type="datetime1">
              <a:t>9/17/2026</a:t>
            </a:fld>
            <a:endParaRPr lang="en-US"/>
          </a:p>
        </p:txBody>
      </p:sp>
      <p:sp>
        <p:nvSpPr>
          <p:cNvPr id="5" name="Footer Placeholder 4">
            <a:extLst>
              <a:ext uri="{FF2B5EF4-FFF2-40B4-BE49-F238E27FC236}">
                <a16:creationId xmlns:a16="http://schemas.microsoft.com/office/drawing/2014/main" id="{08959773-110B-1731-C51F-13BD5DAE9DC6}"/>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182CDA19-239D-E5C3-83F8-15D2A11A5324}"/>
              </a:ext>
            </a:extLst>
          </p:cNvPr>
          <p:cNvSpPr>
            <a:spLocks noGrp="1"/>
          </p:cNvSpPr>
          <p:nvPr>
            <p:ph type="sldNum" sz="quarter" idx="12"/>
          </p:nvPr>
        </p:nvSpPr>
        <p:spPr/>
        <p:txBody>
          <a:bodyPr/>
          <a:lstStyle/>
          <a:p>
            <a:fld id="{24578CCF-2EC4-44CB-A694-F6F6E59A3985}" type="slidenum">
              <a:rPr lang="en-US" dirty="0"/>
              <a:t>14</a:t>
            </a:fld>
            <a:endParaRPr lang="en-US"/>
          </a:p>
        </p:txBody>
      </p:sp>
      <p:pic>
        <p:nvPicPr>
          <p:cNvPr id="8" name="Picture 7" descr="Question Mark Face Vector Art, Icons, and Graphics for Free Download">
            <a:extLst>
              <a:ext uri="{FF2B5EF4-FFF2-40B4-BE49-F238E27FC236}">
                <a16:creationId xmlns:a16="http://schemas.microsoft.com/office/drawing/2014/main" id="{C80D9C02-AED6-04A2-FDE6-4521D37EFF6C}"/>
              </a:ext>
            </a:extLst>
          </p:cNvPr>
          <p:cNvPicPr>
            <a:picLocks noChangeAspect="1"/>
          </p:cNvPicPr>
          <p:nvPr/>
        </p:nvPicPr>
        <p:blipFill>
          <a:blip r:embed="rId2"/>
          <a:srcRect/>
          <a:stretch>
            <a:fillRect/>
          </a:stretch>
        </p:blipFill>
        <p:spPr>
          <a:xfrm>
            <a:off x="8931507" y="359827"/>
            <a:ext cx="1038225" cy="1476375"/>
          </a:xfrm>
          <a:prstGeom prst="rect">
            <a:avLst/>
          </a:prstGeom>
        </p:spPr>
      </p:pic>
    </p:spTree>
    <p:extLst>
      <p:ext uri="{BB962C8B-B14F-4D97-AF65-F5344CB8AC3E}">
        <p14:creationId xmlns:p14="http://schemas.microsoft.com/office/powerpoint/2010/main" val="104497428"/>
      </p:ext>
    </p:extLst>
  </p:cSld>
  <p:clrMapOvr>
    <a:masterClrMapping/>
  </p:clrMapOvr>
</p:sld>
</file>

<file path=ppt/theme/theme1.xml><?xml version="1.0" encoding="utf-8"?>
<a:theme xmlns:a="http://schemas.openxmlformats.org/drawingml/2006/main" name="BohemianVTI">
  <a:themeElements>
    <a:clrScheme name="BohemianVTI">
      <a:dk1>
        <a:sysClr val="windowText" lastClr="000000"/>
      </a:dk1>
      <a:lt1>
        <a:sysClr val="window" lastClr="FFFFFF"/>
      </a:lt1>
      <a:dk2>
        <a:srgbClr val="323232"/>
      </a:dk2>
      <a:lt2>
        <a:srgbClr val="F4F1EF"/>
      </a:lt2>
      <a:accent1>
        <a:srgbClr val="8F4F58"/>
      </a:accent1>
      <a:accent2>
        <a:srgbClr val="D09182"/>
      </a:accent2>
      <a:accent3>
        <a:srgbClr val="C7A085"/>
      </a:accent3>
      <a:accent4>
        <a:srgbClr val="ADA085"/>
      </a:accent4>
      <a:accent5>
        <a:srgbClr val="5F787F"/>
      </a:accent5>
      <a:accent6>
        <a:srgbClr val="5A6768"/>
      </a:accent6>
      <a:hlink>
        <a:srgbClr val="A25872"/>
      </a:hlink>
      <a:folHlink>
        <a:srgbClr val="667A7E"/>
      </a:folHlink>
    </a:clrScheme>
    <a:fontScheme name="BohemianVTI">
      <a:majorFont>
        <a:latin typeface="Modern Love"/>
        <a:ea typeface=""/>
        <a:cs typeface=""/>
      </a:majorFont>
      <a:minorFont>
        <a:latin typeface="Avenir Next LT Pro"/>
        <a:ea typeface=""/>
        <a:cs typeface=""/>
      </a:minorFont>
    </a:fontScheme>
    <a:fmtScheme name="Bohemian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hemianVTI" id="{AA0957B6-9651-4F50-8EB8-D9F009F1C26A}" vid="{D1E7B544-9A8A-44B5-ABA3-322A5F04534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6D478156F87C447AE21C362BB749300" ma:contentTypeVersion="19" ma:contentTypeDescription="Create a new document." ma:contentTypeScope="" ma:versionID="97e6de3798be245c0a6556621c46c249">
  <xsd:schema xmlns:xsd="http://www.w3.org/2001/XMLSchema" xmlns:xs="http://www.w3.org/2001/XMLSchema" xmlns:p="http://schemas.microsoft.com/office/2006/metadata/properties" xmlns:ns2="62f60bbe-f240-4172-95d4-144b2662a3b1" xmlns:ns3="98b94863-10f6-495e-8366-0bf1a6e4f2c6" targetNamespace="http://schemas.microsoft.com/office/2006/metadata/properties" ma:root="true" ma:fieldsID="6bfbe65286abfd8428df1fc10ad9db4c" ns2:_="" ns3:_="">
    <xsd:import namespace="62f60bbe-f240-4172-95d4-144b2662a3b1"/>
    <xsd:import namespace="98b94863-10f6-495e-8366-0bf1a6e4f2c6"/>
    <xsd:element name="properties">
      <xsd:complexType>
        <xsd:sequence>
          <xsd:element name="documentManagement">
            <xsd:complexType>
              <xsd:all>
                <xsd:element ref="ns2:MigrationWizId" minOccurs="0"/>
                <xsd:element ref="ns2:MigrationWizIdPermissions" minOccurs="0"/>
                <xsd:element ref="ns2:MigrationWizIdVersion" minOccurs="0"/>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f60bbe-f240-4172-95d4-144b2662a3b1"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Version" ma:index="10" nillable="true" ma:displayName="MigrationWizIdVersion" ma:internalName="MigrationWizIdVersion">
      <xsd:simpleType>
        <xsd:restriction base="dms:Text"/>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cd2256d-78ce-405a-a19d-fb6f6e7c2a9c"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b94863-10f6-495e-8366-0bf1a6e4f2c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e95d09b-a610-4ebd-8c25-f80dd68eb0e3}" ma:internalName="TaxCatchAll" ma:showField="CatchAllData" ma:web="98b94863-10f6-495e-8366-0bf1a6e4f2c6">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igrationWizIdPermissions xmlns="62f60bbe-f240-4172-95d4-144b2662a3b1" xsi:nil="true"/>
    <TaxCatchAll xmlns="98b94863-10f6-495e-8366-0bf1a6e4f2c6" xsi:nil="true"/>
    <MigrationWizId xmlns="62f60bbe-f240-4172-95d4-144b2662a3b1" xsi:nil="true"/>
    <MigrationWizIdVersion xmlns="62f60bbe-f240-4172-95d4-144b2662a3b1" xsi:nil="true"/>
    <lcf76f155ced4ddcb4097134ff3c332f xmlns="62f60bbe-f240-4172-95d4-144b2662a3b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C47F958-2F13-4021-A8ED-09C14A77436D}">
  <ds:schemaRefs>
    <ds:schemaRef ds:uri="http://schemas.microsoft.com/sharepoint/v3/contenttype/forms"/>
  </ds:schemaRefs>
</ds:datastoreItem>
</file>

<file path=customXml/itemProps2.xml><?xml version="1.0" encoding="utf-8"?>
<ds:datastoreItem xmlns:ds="http://schemas.openxmlformats.org/officeDocument/2006/customXml" ds:itemID="{8AF28B47-04E5-414B-8FE0-E5EE8A37CB00}">
  <ds:schemaRefs>
    <ds:schemaRef ds:uri="62f60bbe-f240-4172-95d4-144b2662a3b1"/>
    <ds:schemaRef ds:uri="98b94863-10f6-495e-8366-0bf1a6e4f2c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6767584-A599-4236-833A-C665398FD89F}">
  <ds:schemaRefs>
    <ds:schemaRef ds:uri="62f60bbe-f240-4172-95d4-144b2662a3b1"/>
    <ds:schemaRef ds:uri="98b94863-10f6-495e-8366-0bf1a6e4f2c6"/>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14</Slides>
  <Notes>0</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BohemianVTI</vt:lpstr>
      <vt:lpstr>Welcome to Willow Class Meet the Teacher</vt:lpstr>
      <vt:lpstr>Staff in Willow Class</vt:lpstr>
      <vt:lpstr>What a fantastic start to term!</vt:lpstr>
      <vt:lpstr>A typical week in Willow Class</vt:lpstr>
      <vt:lpstr>Daily reading </vt:lpstr>
      <vt:lpstr>Spelling</vt:lpstr>
      <vt:lpstr>Times Tables</vt:lpstr>
      <vt:lpstr>Homework</vt:lpstr>
      <vt:lpstr>Online Safety </vt:lpstr>
      <vt:lpstr>PE days </vt:lpstr>
      <vt:lpstr>Forest School </vt:lpstr>
      <vt:lpstr>Some brief reminders</vt:lpstr>
      <vt:lpstr>How to stay in touch </vt:lpstr>
      <vt:lpstr>Any questions or concerns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9</cp:revision>
  <dcterms:created xsi:type="dcterms:W3CDTF">2026-09-03T16:12:39Z</dcterms:created>
  <dcterms:modified xsi:type="dcterms:W3CDTF">2026-09-17T12:20:12Z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0x01010006D478156F87C447AE21C362BB749300</vt:lpwstr>
  </property>
  <property fmtid="{D5CDD505-2E9C-101B-9397-08002B2CF9AE}" pid="3" name="MediaServiceImageTags">
    <vt:lpwstr/>
  </property>
</Properties>
</file>